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3"/>
  </p:notesMasterIdLst>
  <p:sldIdLst>
    <p:sldId id="256" r:id="rId2"/>
    <p:sldId id="301" r:id="rId3"/>
    <p:sldId id="261" r:id="rId4"/>
    <p:sldId id="262" r:id="rId5"/>
    <p:sldId id="259" r:id="rId6"/>
    <p:sldId id="266" r:id="rId7"/>
    <p:sldId id="267" r:id="rId8"/>
    <p:sldId id="264" r:id="rId9"/>
    <p:sldId id="269" r:id="rId10"/>
    <p:sldId id="273" r:id="rId11"/>
    <p:sldId id="257" r:id="rId12"/>
    <p:sldId id="274" r:id="rId13"/>
    <p:sldId id="303" r:id="rId14"/>
    <p:sldId id="276" r:id="rId15"/>
    <p:sldId id="283" r:id="rId16"/>
    <p:sldId id="306" r:id="rId17"/>
    <p:sldId id="285" r:id="rId18"/>
    <p:sldId id="286" r:id="rId19"/>
    <p:sldId id="289" r:id="rId20"/>
    <p:sldId id="291" r:id="rId21"/>
    <p:sldId id="308" r:id="rId22"/>
    <p:sldId id="279" r:id="rId23"/>
    <p:sldId id="258" r:id="rId24"/>
    <p:sldId id="271" r:id="rId25"/>
    <p:sldId id="307" r:id="rId26"/>
    <p:sldId id="302" r:id="rId27"/>
    <p:sldId id="272" r:id="rId28"/>
    <p:sldId id="296" r:id="rId29"/>
    <p:sldId id="298" r:id="rId30"/>
    <p:sldId id="304" r:id="rId31"/>
    <p:sldId id="280" r:id="rId32"/>
    <p:sldId id="281" r:id="rId33"/>
    <p:sldId id="287" r:id="rId34"/>
    <p:sldId id="305" r:id="rId35"/>
    <p:sldId id="277" r:id="rId36"/>
    <p:sldId id="292" r:id="rId37"/>
    <p:sldId id="300" r:id="rId38"/>
    <p:sldId id="268" r:id="rId39"/>
    <p:sldId id="293" r:id="rId40"/>
    <p:sldId id="282" r:id="rId41"/>
    <p:sldId id="28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FFFF"/>
    <a:srgbClr val="7B673A"/>
    <a:srgbClr val="DCC38C"/>
    <a:srgbClr val="97A6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BC65E-11F6-46C9-855E-7F68189EC6B0}" v="10" dt="2022-02-09T11:39:17.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12" autoAdjust="0"/>
  </p:normalViewPr>
  <p:slideViewPr>
    <p:cSldViewPr snapToGrid="0">
      <p:cViewPr varScale="1">
        <p:scale>
          <a:sx n="66" d="100"/>
          <a:sy n="66" d="100"/>
        </p:scale>
        <p:origin x="58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ga Rodrigo" userId="a3170934-3a61-42af-add7-eae42539158e" providerId="ADAL" clId="{25ABC65E-11F6-46C9-855E-7F68189EC6B0}"/>
    <pc:docChg chg="undo custSel addSld modSld">
      <pc:chgData name="Ranga Rodrigo" userId="a3170934-3a61-42af-add7-eae42539158e" providerId="ADAL" clId="{25ABC65E-11F6-46C9-855E-7F68189EC6B0}" dt="2022-02-09T11:39:17.209" v="126" actId="1076"/>
      <pc:docMkLst>
        <pc:docMk/>
      </pc:docMkLst>
      <pc:sldChg chg="delSp mod">
        <pc:chgData name="Ranga Rodrigo" userId="a3170934-3a61-42af-add7-eae42539158e" providerId="ADAL" clId="{25ABC65E-11F6-46C9-855E-7F68189EC6B0}" dt="2022-02-09T10:47:57.968" v="0" actId="478"/>
        <pc:sldMkLst>
          <pc:docMk/>
          <pc:sldMk cId="107759805" sldId="301"/>
        </pc:sldMkLst>
        <pc:inkChg chg="del">
          <ac:chgData name="Ranga Rodrigo" userId="a3170934-3a61-42af-add7-eae42539158e" providerId="ADAL" clId="{25ABC65E-11F6-46C9-855E-7F68189EC6B0}" dt="2022-02-09T10:47:57.968" v="0" actId="478"/>
          <ac:inkMkLst>
            <pc:docMk/>
            <pc:sldMk cId="107759805" sldId="301"/>
            <ac:inkMk id="3" creationId="{1E43A0F9-428A-414C-A24B-7EBA3C749AFF}"/>
          </ac:inkMkLst>
        </pc:inkChg>
      </pc:sldChg>
      <pc:sldChg chg="modSp mod">
        <pc:chgData name="Ranga Rodrigo" userId="a3170934-3a61-42af-add7-eae42539158e" providerId="ADAL" clId="{25ABC65E-11F6-46C9-855E-7F68189EC6B0}" dt="2022-02-09T10:52:27.925" v="34" actId="20577"/>
        <pc:sldMkLst>
          <pc:docMk/>
          <pc:sldMk cId="3981451570" sldId="306"/>
        </pc:sldMkLst>
        <pc:spChg chg="mod">
          <ac:chgData name="Ranga Rodrigo" userId="a3170934-3a61-42af-add7-eae42539158e" providerId="ADAL" clId="{25ABC65E-11F6-46C9-855E-7F68189EC6B0}" dt="2022-02-09T10:50:08.193" v="2" actId="1076"/>
          <ac:spMkLst>
            <pc:docMk/>
            <pc:sldMk cId="3981451570" sldId="306"/>
            <ac:spMk id="5" creationId="{93154AEA-D9FC-4212-96B1-D4102ECA2552}"/>
          </ac:spMkLst>
        </pc:spChg>
        <pc:spChg chg="mod">
          <ac:chgData name="Ranga Rodrigo" userId="a3170934-3a61-42af-add7-eae42539158e" providerId="ADAL" clId="{25ABC65E-11F6-46C9-855E-7F68189EC6B0}" dt="2022-02-09T10:52:27.925" v="34" actId="20577"/>
          <ac:spMkLst>
            <pc:docMk/>
            <pc:sldMk cId="3981451570" sldId="306"/>
            <ac:spMk id="6" creationId="{FA8D96B9-6F94-4EFF-9C91-E90B85EF0169}"/>
          </ac:spMkLst>
        </pc:spChg>
      </pc:sldChg>
      <pc:sldChg chg="modSp mod">
        <pc:chgData name="Ranga Rodrigo" userId="a3170934-3a61-42af-add7-eae42539158e" providerId="ADAL" clId="{25ABC65E-11F6-46C9-855E-7F68189EC6B0}" dt="2022-02-09T10:56:21.075" v="65" actId="20577"/>
        <pc:sldMkLst>
          <pc:docMk/>
          <pc:sldMk cId="1257561230" sldId="307"/>
        </pc:sldMkLst>
        <pc:spChg chg="mod">
          <ac:chgData name="Ranga Rodrigo" userId="a3170934-3a61-42af-add7-eae42539158e" providerId="ADAL" clId="{25ABC65E-11F6-46C9-855E-7F68189EC6B0}" dt="2022-02-09T10:54:30.928" v="52" actId="20577"/>
          <ac:spMkLst>
            <pc:docMk/>
            <pc:sldMk cId="1257561230" sldId="307"/>
            <ac:spMk id="4" creationId="{686C7A02-CAC8-4C6C-B365-A707CC410648}"/>
          </ac:spMkLst>
        </pc:spChg>
        <pc:spChg chg="mod">
          <ac:chgData name="Ranga Rodrigo" userId="a3170934-3a61-42af-add7-eae42539158e" providerId="ADAL" clId="{25ABC65E-11F6-46C9-855E-7F68189EC6B0}" dt="2022-02-09T10:56:21.075" v="65" actId="20577"/>
          <ac:spMkLst>
            <pc:docMk/>
            <pc:sldMk cId="1257561230" sldId="307"/>
            <ac:spMk id="5" creationId="{93154AEA-D9FC-4212-96B1-D4102ECA2552}"/>
          </ac:spMkLst>
        </pc:spChg>
      </pc:sldChg>
      <pc:sldChg chg="addSp modSp new mod">
        <pc:chgData name="Ranga Rodrigo" userId="a3170934-3a61-42af-add7-eae42539158e" providerId="ADAL" clId="{25ABC65E-11F6-46C9-855E-7F68189EC6B0}" dt="2022-02-09T11:39:17.209" v="126" actId="1076"/>
        <pc:sldMkLst>
          <pc:docMk/>
          <pc:sldMk cId="3709138074" sldId="308"/>
        </pc:sldMkLst>
        <pc:spChg chg="mod">
          <ac:chgData name="Ranga Rodrigo" userId="a3170934-3a61-42af-add7-eae42539158e" providerId="ADAL" clId="{25ABC65E-11F6-46C9-855E-7F68189EC6B0}" dt="2022-02-09T11:35:04.887" v="112" actId="20577"/>
          <ac:spMkLst>
            <pc:docMk/>
            <pc:sldMk cId="3709138074" sldId="308"/>
            <ac:spMk id="2" creationId="{20D0A6FF-242B-45D8-82FA-3532860F7D73}"/>
          </ac:spMkLst>
        </pc:spChg>
        <pc:spChg chg="add mod">
          <ac:chgData name="Ranga Rodrigo" userId="a3170934-3a61-42af-add7-eae42539158e" providerId="ADAL" clId="{25ABC65E-11F6-46C9-855E-7F68189EC6B0}" dt="2022-02-09T11:38:03.852" v="120" actId="403"/>
          <ac:spMkLst>
            <pc:docMk/>
            <pc:sldMk cId="3709138074" sldId="308"/>
            <ac:spMk id="5" creationId="{BBDFA62E-BB6C-4B86-ADE7-CC989A75221F}"/>
          </ac:spMkLst>
        </pc:spChg>
        <pc:picChg chg="add mod">
          <ac:chgData name="Ranga Rodrigo" userId="a3170934-3a61-42af-add7-eae42539158e" providerId="ADAL" clId="{25ABC65E-11F6-46C9-855E-7F68189EC6B0}" dt="2022-02-09T11:37:48.797" v="118" actId="1076"/>
          <ac:picMkLst>
            <pc:docMk/>
            <pc:sldMk cId="3709138074" sldId="308"/>
            <ac:picMk id="1026" creationId="{234CD2F1-3BF7-40B4-9A99-CA8830D9E1F6}"/>
          </ac:picMkLst>
        </pc:picChg>
        <pc:picChg chg="add mod">
          <ac:chgData name="Ranga Rodrigo" userId="a3170934-3a61-42af-add7-eae42539158e" providerId="ADAL" clId="{25ABC65E-11F6-46C9-855E-7F68189EC6B0}" dt="2022-02-09T11:39:17.209" v="126" actId="1076"/>
          <ac:picMkLst>
            <pc:docMk/>
            <pc:sldMk cId="3709138074" sldId="308"/>
            <ac:picMk id="1028" creationId="{BF7C1572-D802-493B-8E73-72C827211895}"/>
          </ac:picMkLst>
        </pc:picChg>
      </pc:sldChg>
    </pc:docChg>
  </pc:docChgLst>
  <pc:docChgLst>
    <pc:chgData name="Ranga" userId="a3170934-3a61-42af-add7-eae42539158e" providerId="ADAL" clId="{721BB86E-62D8-4BEF-9590-0CD2FF43C4FB}"/>
    <pc:docChg chg="undo custSel addSld delSld modSld sldOrd">
      <pc:chgData name="Ranga" userId="a3170934-3a61-42af-add7-eae42539158e" providerId="ADAL" clId="{721BB86E-62D8-4BEF-9590-0CD2FF43C4FB}" dt="2020-10-02T09:08:03.162" v="2440" actId="47"/>
      <pc:docMkLst>
        <pc:docMk/>
      </pc:docMkLst>
      <pc:sldChg chg="modSp">
        <pc:chgData name="Ranga" userId="a3170934-3a61-42af-add7-eae42539158e" providerId="ADAL" clId="{721BB86E-62D8-4BEF-9590-0CD2FF43C4FB}" dt="2020-09-26T09:49:21.634" v="309" actId="20577"/>
        <pc:sldMkLst>
          <pc:docMk/>
          <pc:sldMk cId="4231855629" sldId="257"/>
        </pc:sldMkLst>
        <pc:graphicFrameChg chg="mod">
          <ac:chgData name="Ranga" userId="a3170934-3a61-42af-add7-eae42539158e" providerId="ADAL" clId="{721BB86E-62D8-4BEF-9590-0CD2FF43C4FB}" dt="2020-09-26T09:49:21.634" v="309" actId="20577"/>
          <ac:graphicFrameMkLst>
            <pc:docMk/>
            <pc:sldMk cId="4231855629" sldId="257"/>
            <ac:graphicFrameMk id="18" creationId="{09210DB8-7CEB-4AD2-ADA8-49B6251FAF85}"/>
          </ac:graphicFrameMkLst>
        </pc:graphicFrameChg>
      </pc:sldChg>
      <pc:sldChg chg="modSp mod">
        <pc:chgData name="Ranga" userId="a3170934-3a61-42af-add7-eae42539158e" providerId="ADAL" clId="{721BB86E-62D8-4BEF-9590-0CD2FF43C4FB}" dt="2020-09-26T08:29:24.826" v="23" actId="6549"/>
        <pc:sldMkLst>
          <pc:docMk/>
          <pc:sldMk cId="2114910739" sldId="258"/>
        </pc:sldMkLst>
        <pc:spChg chg="mod">
          <ac:chgData name="Ranga" userId="a3170934-3a61-42af-add7-eae42539158e" providerId="ADAL" clId="{721BB86E-62D8-4BEF-9590-0CD2FF43C4FB}" dt="2020-09-26T08:29:24.826" v="23" actId="6549"/>
          <ac:spMkLst>
            <pc:docMk/>
            <pc:sldMk cId="2114910739" sldId="258"/>
            <ac:spMk id="3" creationId="{941341E8-A608-4F35-BE32-1522058F4D8D}"/>
          </ac:spMkLst>
        </pc:spChg>
      </pc:sldChg>
      <pc:sldChg chg="modSp mod">
        <pc:chgData name="Ranga" userId="a3170934-3a61-42af-add7-eae42539158e" providerId="ADAL" clId="{721BB86E-62D8-4BEF-9590-0CD2FF43C4FB}" dt="2020-09-28T11:52:45.683" v="2407" actId="207"/>
        <pc:sldMkLst>
          <pc:docMk/>
          <pc:sldMk cId="802086203" sldId="267"/>
        </pc:sldMkLst>
        <pc:spChg chg="mod">
          <ac:chgData name="Ranga" userId="a3170934-3a61-42af-add7-eae42539158e" providerId="ADAL" clId="{721BB86E-62D8-4BEF-9590-0CD2FF43C4FB}" dt="2020-09-28T11:52:45.683" v="2407" actId="207"/>
          <ac:spMkLst>
            <pc:docMk/>
            <pc:sldMk cId="802086203" sldId="267"/>
            <ac:spMk id="20" creationId="{2DE1F182-E0A0-464F-BA28-6F9A43C40E0E}"/>
          </ac:spMkLst>
        </pc:spChg>
        <pc:picChg chg="mod">
          <ac:chgData name="Ranga" userId="a3170934-3a61-42af-add7-eae42539158e" providerId="ADAL" clId="{721BB86E-62D8-4BEF-9590-0CD2FF43C4FB}" dt="2020-09-28T11:50:36.275" v="2393" actId="1076"/>
          <ac:picMkLst>
            <pc:docMk/>
            <pc:sldMk cId="802086203" sldId="267"/>
            <ac:picMk id="4" creationId="{8E398B2D-5A13-4390-ADA6-D3BE7ABF6F71}"/>
          </ac:picMkLst>
        </pc:picChg>
      </pc:sldChg>
      <pc:sldChg chg="ord">
        <pc:chgData name="Ranga" userId="a3170934-3a61-42af-add7-eae42539158e" providerId="ADAL" clId="{721BB86E-62D8-4BEF-9590-0CD2FF43C4FB}" dt="2020-09-28T05:12:16.998" v="1109"/>
        <pc:sldMkLst>
          <pc:docMk/>
          <pc:sldMk cId="373732560" sldId="268"/>
        </pc:sldMkLst>
      </pc:sldChg>
      <pc:sldChg chg="modSp mod">
        <pc:chgData name="Ranga" userId="a3170934-3a61-42af-add7-eae42539158e" providerId="ADAL" clId="{721BB86E-62D8-4BEF-9590-0CD2FF43C4FB}" dt="2020-09-26T08:25:48.931" v="18" actId="12100"/>
        <pc:sldMkLst>
          <pc:docMk/>
          <pc:sldMk cId="912347506" sldId="269"/>
        </pc:sldMkLst>
        <pc:spChg chg="mod">
          <ac:chgData name="Ranga" userId="a3170934-3a61-42af-add7-eae42539158e" providerId="ADAL" clId="{721BB86E-62D8-4BEF-9590-0CD2FF43C4FB}" dt="2020-09-26T08:25:34.618" v="17" actId="20577"/>
          <ac:spMkLst>
            <pc:docMk/>
            <pc:sldMk cId="912347506" sldId="269"/>
            <ac:spMk id="2" creationId="{235EF6F9-DC7C-45D1-A4A1-5F066D01E694}"/>
          </ac:spMkLst>
        </pc:spChg>
        <pc:graphicFrameChg chg="mod">
          <ac:chgData name="Ranga" userId="a3170934-3a61-42af-add7-eae42539158e" providerId="ADAL" clId="{721BB86E-62D8-4BEF-9590-0CD2FF43C4FB}" dt="2020-09-26T08:25:48.931" v="18" actId="12100"/>
          <ac:graphicFrameMkLst>
            <pc:docMk/>
            <pc:sldMk cId="912347506" sldId="269"/>
            <ac:graphicFrameMk id="5" creationId="{33E1DEAB-DE26-4C5B-A10C-CE52C05041C4}"/>
          </ac:graphicFrameMkLst>
        </pc:graphicFrameChg>
      </pc:sldChg>
      <pc:sldChg chg="addSp modSp mod modAnim">
        <pc:chgData name="Ranga" userId="a3170934-3a61-42af-add7-eae42539158e" providerId="ADAL" clId="{721BB86E-62D8-4BEF-9590-0CD2FF43C4FB}" dt="2020-09-26T09:29:47.212" v="284"/>
        <pc:sldMkLst>
          <pc:docMk/>
          <pc:sldMk cId="2969122043" sldId="271"/>
        </pc:sldMkLst>
        <pc:spChg chg="mod">
          <ac:chgData name="Ranga" userId="a3170934-3a61-42af-add7-eae42539158e" providerId="ADAL" clId="{721BB86E-62D8-4BEF-9590-0CD2FF43C4FB}" dt="2020-09-26T09:29:21.282" v="280" actId="20577"/>
          <ac:spMkLst>
            <pc:docMk/>
            <pc:sldMk cId="2969122043" sldId="271"/>
            <ac:spMk id="3" creationId="{0BE3E748-1BF2-46A5-B3BE-94D04249D4FE}"/>
          </ac:spMkLst>
        </pc:spChg>
        <pc:spChg chg="add mod">
          <ac:chgData name="Ranga" userId="a3170934-3a61-42af-add7-eae42539158e" providerId="ADAL" clId="{721BB86E-62D8-4BEF-9590-0CD2FF43C4FB}" dt="2020-09-26T09:10:51.664" v="231" actId="552"/>
          <ac:spMkLst>
            <pc:docMk/>
            <pc:sldMk cId="2969122043" sldId="271"/>
            <ac:spMk id="4" creationId="{71F0D04F-63CE-4B7A-95DA-AF48328E9066}"/>
          </ac:spMkLst>
        </pc:spChg>
        <pc:spChg chg="add mod">
          <ac:chgData name="Ranga" userId="a3170934-3a61-42af-add7-eae42539158e" providerId="ADAL" clId="{721BB86E-62D8-4BEF-9590-0CD2FF43C4FB}" dt="2020-09-26T09:12:47.733" v="237" actId="20577"/>
          <ac:spMkLst>
            <pc:docMk/>
            <pc:sldMk cId="2969122043" sldId="271"/>
            <ac:spMk id="5" creationId="{07375890-2D85-476E-A923-7B1593B0F250}"/>
          </ac:spMkLst>
        </pc:spChg>
        <pc:spChg chg="add mod">
          <ac:chgData name="Ranga" userId="a3170934-3a61-42af-add7-eae42539158e" providerId="ADAL" clId="{721BB86E-62D8-4BEF-9590-0CD2FF43C4FB}" dt="2020-09-26T09:26:33.373" v="253" actId="1076"/>
          <ac:spMkLst>
            <pc:docMk/>
            <pc:sldMk cId="2969122043" sldId="271"/>
            <ac:spMk id="7" creationId="{DB20D86F-950B-4A8E-B251-4957CAEC0EBD}"/>
          </ac:spMkLst>
        </pc:spChg>
        <pc:spChg chg="add mod">
          <ac:chgData name="Ranga" userId="a3170934-3a61-42af-add7-eae42539158e" providerId="ADAL" clId="{721BB86E-62D8-4BEF-9590-0CD2FF43C4FB}" dt="2020-09-26T09:11:41.456" v="232" actId="465"/>
          <ac:spMkLst>
            <pc:docMk/>
            <pc:sldMk cId="2969122043" sldId="271"/>
            <ac:spMk id="8" creationId="{0945347A-075D-4094-86CD-2C45ED9D35F5}"/>
          </ac:spMkLst>
        </pc:spChg>
        <pc:spChg chg="add mod">
          <ac:chgData name="Ranga" userId="a3170934-3a61-42af-add7-eae42539158e" providerId="ADAL" clId="{721BB86E-62D8-4BEF-9590-0CD2FF43C4FB}" dt="2020-09-26T09:10:51.664" v="231" actId="552"/>
          <ac:spMkLst>
            <pc:docMk/>
            <pc:sldMk cId="2969122043" sldId="271"/>
            <ac:spMk id="9" creationId="{9F56173F-E8FE-4769-9722-129E793EA643}"/>
          </ac:spMkLst>
        </pc:spChg>
      </pc:sldChg>
      <pc:sldChg chg="modSp">
        <pc:chgData name="Ranga" userId="a3170934-3a61-42af-add7-eae42539158e" providerId="ADAL" clId="{721BB86E-62D8-4BEF-9590-0CD2FF43C4FB}" dt="2020-09-26T08:26:53.176" v="20" actId="12100"/>
        <pc:sldMkLst>
          <pc:docMk/>
          <pc:sldMk cId="3544904355" sldId="274"/>
        </pc:sldMkLst>
        <pc:graphicFrameChg chg="mod">
          <ac:chgData name="Ranga" userId="a3170934-3a61-42af-add7-eae42539158e" providerId="ADAL" clId="{721BB86E-62D8-4BEF-9590-0CD2FF43C4FB}" dt="2020-09-26T08:26:53.176" v="20" actId="12100"/>
          <ac:graphicFrameMkLst>
            <pc:docMk/>
            <pc:sldMk cId="3544904355" sldId="274"/>
            <ac:graphicFrameMk id="18" creationId="{09210DB8-7CEB-4AD2-ADA8-49B6251FAF85}"/>
          </ac:graphicFrameMkLst>
        </pc:graphicFrameChg>
      </pc:sldChg>
      <pc:sldChg chg="modSp mod">
        <pc:chgData name="Ranga" userId="a3170934-3a61-42af-add7-eae42539158e" providerId="ADAL" clId="{721BB86E-62D8-4BEF-9590-0CD2FF43C4FB}" dt="2020-09-28T05:12:30.736" v="1113" actId="20577"/>
        <pc:sldMkLst>
          <pc:docMk/>
          <pc:sldMk cId="889397251" sldId="275"/>
        </pc:sldMkLst>
        <pc:spChg chg="mod">
          <ac:chgData name="Ranga" userId="a3170934-3a61-42af-add7-eae42539158e" providerId="ADAL" clId="{721BB86E-62D8-4BEF-9590-0CD2FF43C4FB}" dt="2020-09-28T05:12:30.736" v="1113" actId="20577"/>
          <ac:spMkLst>
            <pc:docMk/>
            <pc:sldMk cId="889397251" sldId="275"/>
            <ac:spMk id="6" creationId="{093CF92A-E65F-459D-BFCE-E80B7C4ADB3F}"/>
          </ac:spMkLst>
        </pc:spChg>
      </pc:sldChg>
      <pc:sldChg chg="addSp delSp modSp mod ord delAnim modAnim">
        <pc:chgData name="Ranga" userId="a3170934-3a61-42af-add7-eae42539158e" providerId="ADAL" clId="{721BB86E-62D8-4BEF-9590-0CD2FF43C4FB}" dt="2020-09-28T11:57:05.304" v="2439"/>
        <pc:sldMkLst>
          <pc:docMk/>
          <pc:sldMk cId="2777161368" sldId="277"/>
        </pc:sldMkLst>
        <pc:spChg chg="del mod">
          <ac:chgData name="Ranga" userId="a3170934-3a61-42af-add7-eae42539158e" providerId="ADAL" clId="{721BB86E-62D8-4BEF-9590-0CD2FF43C4FB}" dt="2020-09-28T07:45:29.668" v="1643" actId="478"/>
          <ac:spMkLst>
            <pc:docMk/>
            <pc:sldMk cId="2777161368" sldId="277"/>
            <ac:spMk id="3" creationId="{2C65690E-7182-4CFD-8A87-580705E8BF6C}"/>
          </ac:spMkLst>
        </pc:spChg>
        <pc:spChg chg="add del mod">
          <ac:chgData name="Ranga" userId="a3170934-3a61-42af-add7-eae42539158e" providerId="ADAL" clId="{721BB86E-62D8-4BEF-9590-0CD2FF43C4FB}" dt="2020-09-28T07:45:34.606" v="1644" actId="478"/>
          <ac:spMkLst>
            <pc:docMk/>
            <pc:sldMk cId="2777161368" sldId="277"/>
            <ac:spMk id="5" creationId="{504CC058-6C4B-4EC1-98EC-44407E81852F}"/>
          </ac:spMkLst>
        </pc:spChg>
        <pc:spChg chg="mod">
          <ac:chgData name="Ranga" userId="a3170934-3a61-42af-add7-eae42539158e" providerId="ADAL" clId="{721BB86E-62D8-4BEF-9590-0CD2FF43C4FB}" dt="2020-09-28T07:50:58.841" v="1648"/>
          <ac:spMkLst>
            <pc:docMk/>
            <pc:sldMk cId="2777161368" sldId="277"/>
            <ac:spMk id="15" creationId="{2EA42F78-2C79-4B78-A034-D197441BA443}"/>
          </ac:spMkLst>
        </pc:spChg>
        <pc:spChg chg="mod">
          <ac:chgData name="Ranga" userId="a3170934-3a61-42af-add7-eae42539158e" providerId="ADAL" clId="{721BB86E-62D8-4BEF-9590-0CD2FF43C4FB}" dt="2020-09-28T07:50:58.841" v="1648"/>
          <ac:spMkLst>
            <pc:docMk/>
            <pc:sldMk cId="2777161368" sldId="277"/>
            <ac:spMk id="16" creationId="{75682CB2-6026-4443-9BE3-35AA5336354D}"/>
          </ac:spMkLst>
        </pc:spChg>
        <pc:spChg chg="mod">
          <ac:chgData name="Ranga" userId="a3170934-3a61-42af-add7-eae42539158e" providerId="ADAL" clId="{721BB86E-62D8-4BEF-9590-0CD2FF43C4FB}" dt="2020-09-28T07:50:58.841" v="1648"/>
          <ac:spMkLst>
            <pc:docMk/>
            <pc:sldMk cId="2777161368" sldId="277"/>
            <ac:spMk id="17" creationId="{4D05B39A-6031-4684-A2A6-5125BFDC3BDC}"/>
          </ac:spMkLst>
        </pc:spChg>
        <pc:spChg chg="mod">
          <ac:chgData name="Ranga" userId="a3170934-3a61-42af-add7-eae42539158e" providerId="ADAL" clId="{721BB86E-62D8-4BEF-9590-0CD2FF43C4FB}" dt="2020-09-28T07:50:58.841" v="1648"/>
          <ac:spMkLst>
            <pc:docMk/>
            <pc:sldMk cId="2777161368" sldId="277"/>
            <ac:spMk id="18" creationId="{05283710-77CA-44B4-A14A-813E8DCD045F}"/>
          </ac:spMkLst>
        </pc:spChg>
        <pc:spChg chg="mod">
          <ac:chgData name="Ranga" userId="a3170934-3a61-42af-add7-eae42539158e" providerId="ADAL" clId="{721BB86E-62D8-4BEF-9590-0CD2FF43C4FB}" dt="2020-09-28T07:50:58.841" v="1648"/>
          <ac:spMkLst>
            <pc:docMk/>
            <pc:sldMk cId="2777161368" sldId="277"/>
            <ac:spMk id="19" creationId="{0A3A2918-18BE-4500-9552-86EA3C9FC5BE}"/>
          </ac:spMkLst>
        </pc:spChg>
        <pc:spChg chg="mod">
          <ac:chgData name="Ranga" userId="a3170934-3a61-42af-add7-eae42539158e" providerId="ADAL" clId="{721BB86E-62D8-4BEF-9590-0CD2FF43C4FB}" dt="2020-09-28T07:50:58.841" v="1648"/>
          <ac:spMkLst>
            <pc:docMk/>
            <pc:sldMk cId="2777161368" sldId="277"/>
            <ac:spMk id="20" creationId="{E15B1938-5E7F-4883-87B8-186C39A35FE7}"/>
          </ac:spMkLst>
        </pc:spChg>
        <pc:spChg chg="mod">
          <ac:chgData name="Ranga" userId="a3170934-3a61-42af-add7-eae42539158e" providerId="ADAL" clId="{721BB86E-62D8-4BEF-9590-0CD2FF43C4FB}" dt="2020-09-28T07:50:58.841" v="1648"/>
          <ac:spMkLst>
            <pc:docMk/>
            <pc:sldMk cId="2777161368" sldId="277"/>
            <ac:spMk id="21" creationId="{CA55ECFB-CAED-4A7A-966F-30A4AD472760}"/>
          </ac:spMkLst>
        </pc:spChg>
        <pc:spChg chg="mod">
          <ac:chgData name="Ranga" userId="a3170934-3a61-42af-add7-eae42539158e" providerId="ADAL" clId="{721BB86E-62D8-4BEF-9590-0CD2FF43C4FB}" dt="2020-09-28T07:50:58.841" v="1648"/>
          <ac:spMkLst>
            <pc:docMk/>
            <pc:sldMk cId="2777161368" sldId="277"/>
            <ac:spMk id="22" creationId="{1F4E95DD-3CF5-4B64-8F69-11B0D90D226A}"/>
          </ac:spMkLst>
        </pc:spChg>
        <pc:spChg chg="mod">
          <ac:chgData name="Ranga" userId="a3170934-3a61-42af-add7-eae42539158e" providerId="ADAL" clId="{721BB86E-62D8-4BEF-9590-0CD2FF43C4FB}" dt="2020-09-28T07:50:58.841" v="1648"/>
          <ac:spMkLst>
            <pc:docMk/>
            <pc:sldMk cId="2777161368" sldId="277"/>
            <ac:spMk id="23" creationId="{0ADEA8E4-7727-42D7-8876-EC6D8F13718D}"/>
          </ac:spMkLst>
        </pc:spChg>
        <pc:spChg chg="mod">
          <ac:chgData name="Ranga" userId="a3170934-3a61-42af-add7-eae42539158e" providerId="ADAL" clId="{721BB86E-62D8-4BEF-9590-0CD2FF43C4FB}" dt="2020-09-28T07:50:58.841" v="1648"/>
          <ac:spMkLst>
            <pc:docMk/>
            <pc:sldMk cId="2777161368" sldId="277"/>
            <ac:spMk id="24" creationId="{329951E2-5F94-42A8-BE0B-F8C6B1C7F410}"/>
          </ac:spMkLst>
        </pc:spChg>
        <pc:spChg chg="mod">
          <ac:chgData name="Ranga" userId="a3170934-3a61-42af-add7-eae42539158e" providerId="ADAL" clId="{721BB86E-62D8-4BEF-9590-0CD2FF43C4FB}" dt="2020-09-28T07:50:58.841" v="1648"/>
          <ac:spMkLst>
            <pc:docMk/>
            <pc:sldMk cId="2777161368" sldId="277"/>
            <ac:spMk id="25" creationId="{50F247B2-AC9D-4F94-8964-2BEE572ADD32}"/>
          </ac:spMkLst>
        </pc:spChg>
        <pc:spChg chg="mod">
          <ac:chgData name="Ranga" userId="a3170934-3a61-42af-add7-eae42539158e" providerId="ADAL" clId="{721BB86E-62D8-4BEF-9590-0CD2FF43C4FB}" dt="2020-09-28T07:50:58.841" v="1648"/>
          <ac:spMkLst>
            <pc:docMk/>
            <pc:sldMk cId="2777161368" sldId="277"/>
            <ac:spMk id="26" creationId="{94A4F011-2E20-4FE7-B25E-71C1755168DC}"/>
          </ac:spMkLst>
        </pc:spChg>
        <pc:spChg chg="add mod">
          <ac:chgData name="Ranga" userId="a3170934-3a61-42af-add7-eae42539158e" providerId="ADAL" clId="{721BB86E-62D8-4BEF-9590-0CD2FF43C4FB}" dt="2020-09-28T08:50:22.346" v="1882" actId="1076"/>
          <ac:spMkLst>
            <pc:docMk/>
            <pc:sldMk cId="2777161368" sldId="277"/>
            <ac:spMk id="32" creationId="{C44927CD-6151-434F-8ED2-2934228DD41C}"/>
          </ac:spMkLst>
        </pc:spChg>
        <pc:spChg chg="add mod">
          <ac:chgData name="Ranga" userId="a3170934-3a61-42af-add7-eae42539158e" providerId="ADAL" clId="{721BB86E-62D8-4BEF-9590-0CD2FF43C4FB}" dt="2020-09-28T08:50:22.346" v="1882" actId="1076"/>
          <ac:spMkLst>
            <pc:docMk/>
            <pc:sldMk cId="2777161368" sldId="277"/>
            <ac:spMk id="34" creationId="{173F3744-90A3-4DB1-B1DE-832CE2EEBA56}"/>
          </ac:spMkLst>
        </pc:spChg>
        <pc:spChg chg="add mod">
          <ac:chgData name="Ranga" userId="a3170934-3a61-42af-add7-eae42539158e" providerId="ADAL" clId="{721BB86E-62D8-4BEF-9590-0CD2FF43C4FB}" dt="2020-09-28T08:50:22.346" v="1882" actId="1076"/>
          <ac:spMkLst>
            <pc:docMk/>
            <pc:sldMk cId="2777161368" sldId="277"/>
            <ac:spMk id="36" creationId="{EBF22E7A-AEF0-4E3E-9AA4-688E81FCD990}"/>
          </ac:spMkLst>
        </pc:spChg>
        <pc:spChg chg="add mod">
          <ac:chgData name="Ranga" userId="a3170934-3a61-42af-add7-eae42539158e" providerId="ADAL" clId="{721BB86E-62D8-4BEF-9590-0CD2FF43C4FB}" dt="2020-09-28T08:50:22.346" v="1882" actId="1076"/>
          <ac:spMkLst>
            <pc:docMk/>
            <pc:sldMk cId="2777161368" sldId="277"/>
            <ac:spMk id="38" creationId="{348C9654-7258-4D6E-9073-664A14068C54}"/>
          </ac:spMkLst>
        </pc:spChg>
        <pc:spChg chg="add mod">
          <ac:chgData name="Ranga" userId="a3170934-3a61-42af-add7-eae42539158e" providerId="ADAL" clId="{721BB86E-62D8-4BEF-9590-0CD2FF43C4FB}" dt="2020-09-28T08:50:22.346" v="1882" actId="1076"/>
          <ac:spMkLst>
            <pc:docMk/>
            <pc:sldMk cId="2777161368" sldId="277"/>
            <ac:spMk id="40" creationId="{657CCE6F-AFA4-4427-93C9-3B71E5F0F36A}"/>
          </ac:spMkLst>
        </pc:spChg>
        <pc:spChg chg="add mod">
          <ac:chgData name="Ranga" userId="a3170934-3a61-42af-add7-eae42539158e" providerId="ADAL" clId="{721BB86E-62D8-4BEF-9590-0CD2FF43C4FB}" dt="2020-09-28T08:50:22.346" v="1882" actId="1076"/>
          <ac:spMkLst>
            <pc:docMk/>
            <pc:sldMk cId="2777161368" sldId="277"/>
            <ac:spMk id="42" creationId="{9EE07C0C-286A-4BFF-A8FC-77FC0AA8B7BD}"/>
          </ac:spMkLst>
        </pc:spChg>
        <pc:spChg chg="add mod">
          <ac:chgData name="Ranga" userId="a3170934-3a61-42af-add7-eae42539158e" providerId="ADAL" clId="{721BB86E-62D8-4BEF-9590-0CD2FF43C4FB}" dt="2020-09-28T11:46:40.541" v="2190" actId="20577"/>
          <ac:spMkLst>
            <pc:docMk/>
            <pc:sldMk cId="2777161368" sldId="277"/>
            <ac:spMk id="43" creationId="{1CA0111F-F0FB-4D45-82F4-98B6E4E335DF}"/>
          </ac:spMkLst>
        </pc:spChg>
        <pc:spChg chg="add mod">
          <ac:chgData name="Ranga" userId="a3170934-3a61-42af-add7-eae42539158e" providerId="ADAL" clId="{721BB86E-62D8-4BEF-9590-0CD2FF43C4FB}" dt="2020-09-28T11:56:48.640" v="2437" actId="1076"/>
          <ac:spMkLst>
            <pc:docMk/>
            <pc:sldMk cId="2777161368" sldId="277"/>
            <ac:spMk id="44" creationId="{EE2A5D74-1620-4AD6-B408-27DE61A4D39D}"/>
          </ac:spMkLst>
        </pc:spChg>
        <pc:spChg chg="add del mod">
          <ac:chgData name="Ranga" userId="a3170934-3a61-42af-add7-eae42539158e" providerId="ADAL" clId="{721BB86E-62D8-4BEF-9590-0CD2FF43C4FB}" dt="2020-09-28T08:45:54.210" v="1851" actId="478"/>
          <ac:spMkLst>
            <pc:docMk/>
            <pc:sldMk cId="2777161368" sldId="277"/>
            <ac:spMk id="45" creationId="{B8F33EE7-AB1C-4849-BA16-F90224EB4318}"/>
          </ac:spMkLst>
        </pc:spChg>
        <pc:spChg chg="add mod">
          <ac:chgData name="Ranga" userId="a3170934-3a61-42af-add7-eae42539158e" providerId="ADAL" clId="{721BB86E-62D8-4BEF-9590-0CD2FF43C4FB}" dt="2020-09-28T11:54:34.463" v="2436" actId="1076"/>
          <ac:spMkLst>
            <pc:docMk/>
            <pc:sldMk cId="2777161368" sldId="277"/>
            <ac:spMk id="46" creationId="{6ADEF044-4A52-4E2D-8CD2-4F081343960C}"/>
          </ac:spMkLst>
        </pc:spChg>
        <pc:spChg chg="add del mod">
          <ac:chgData name="Ranga" userId="a3170934-3a61-42af-add7-eae42539158e" providerId="ADAL" clId="{721BB86E-62D8-4BEF-9590-0CD2FF43C4FB}" dt="2020-09-28T08:45:44.120" v="1848" actId="478"/>
          <ac:spMkLst>
            <pc:docMk/>
            <pc:sldMk cId="2777161368" sldId="277"/>
            <ac:spMk id="47" creationId="{2C41D84E-E7CF-4991-8956-8460EB857F57}"/>
          </ac:spMkLst>
        </pc:spChg>
        <pc:spChg chg="add del mod">
          <ac:chgData name="Ranga" userId="a3170934-3a61-42af-add7-eae42539158e" providerId="ADAL" clId="{721BB86E-62D8-4BEF-9590-0CD2FF43C4FB}" dt="2020-09-28T08:45:44.981" v="1849" actId="478"/>
          <ac:spMkLst>
            <pc:docMk/>
            <pc:sldMk cId="2777161368" sldId="277"/>
            <ac:spMk id="48" creationId="{FB442CCE-FAA3-425E-A4BE-F148BC9F3AEE}"/>
          </ac:spMkLst>
        </pc:spChg>
        <pc:spChg chg="add mod">
          <ac:chgData name="Ranga" userId="a3170934-3a61-42af-add7-eae42539158e" providerId="ADAL" clId="{721BB86E-62D8-4BEF-9590-0CD2FF43C4FB}" dt="2020-09-28T08:59:37.625" v="1991" actId="1036"/>
          <ac:spMkLst>
            <pc:docMk/>
            <pc:sldMk cId="2777161368" sldId="277"/>
            <ac:spMk id="62" creationId="{41013885-BB9A-447B-99AE-9F93ABEBDF3F}"/>
          </ac:spMkLst>
        </pc:spChg>
        <pc:grpChg chg="add del mod">
          <ac:chgData name="Ranga" userId="a3170934-3a61-42af-add7-eae42539158e" providerId="ADAL" clId="{721BB86E-62D8-4BEF-9590-0CD2FF43C4FB}" dt="2020-09-28T07:51:16.536" v="1650" actId="478"/>
          <ac:grpSpMkLst>
            <pc:docMk/>
            <pc:sldMk cId="2777161368" sldId="277"/>
            <ac:grpSpMk id="8" creationId="{2A4A595D-E8BF-4768-AECE-9CD70BE7EAB2}"/>
          </ac:grpSpMkLst>
        </pc:grpChg>
        <pc:grpChg chg="mod">
          <ac:chgData name="Ranga" userId="a3170934-3a61-42af-add7-eae42539158e" providerId="ADAL" clId="{721BB86E-62D8-4BEF-9590-0CD2FF43C4FB}" dt="2020-09-28T07:50:58.841" v="1648"/>
          <ac:grpSpMkLst>
            <pc:docMk/>
            <pc:sldMk cId="2777161368" sldId="277"/>
            <ac:grpSpMk id="9" creationId="{6EE8DBBA-91EA-4436-A2CE-474CEE496A3B}"/>
          </ac:grpSpMkLst>
        </pc:grpChg>
        <pc:grpChg chg="mod">
          <ac:chgData name="Ranga" userId="a3170934-3a61-42af-add7-eae42539158e" providerId="ADAL" clId="{721BB86E-62D8-4BEF-9590-0CD2FF43C4FB}" dt="2020-09-28T07:50:58.841" v="1648"/>
          <ac:grpSpMkLst>
            <pc:docMk/>
            <pc:sldMk cId="2777161368" sldId="277"/>
            <ac:grpSpMk id="10" creationId="{E2F4BCDA-21B4-405C-A3A6-06CB27F32D83}"/>
          </ac:grpSpMkLst>
        </pc:grpChg>
        <pc:grpChg chg="mod">
          <ac:chgData name="Ranga" userId="a3170934-3a61-42af-add7-eae42539158e" providerId="ADAL" clId="{721BB86E-62D8-4BEF-9590-0CD2FF43C4FB}" dt="2020-09-28T07:50:58.841" v="1648"/>
          <ac:grpSpMkLst>
            <pc:docMk/>
            <pc:sldMk cId="2777161368" sldId="277"/>
            <ac:grpSpMk id="11" creationId="{8863971A-B2B0-404C-ADDD-3BF056732A17}"/>
          </ac:grpSpMkLst>
        </pc:grpChg>
        <pc:grpChg chg="mod">
          <ac:chgData name="Ranga" userId="a3170934-3a61-42af-add7-eae42539158e" providerId="ADAL" clId="{721BB86E-62D8-4BEF-9590-0CD2FF43C4FB}" dt="2020-09-28T07:50:58.841" v="1648"/>
          <ac:grpSpMkLst>
            <pc:docMk/>
            <pc:sldMk cId="2777161368" sldId="277"/>
            <ac:grpSpMk id="12" creationId="{DBD512F0-B282-4EFB-9D1F-07EEDBC1BE7E}"/>
          </ac:grpSpMkLst>
        </pc:grpChg>
        <pc:grpChg chg="mod">
          <ac:chgData name="Ranga" userId="a3170934-3a61-42af-add7-eae42539158e" providerId="ADAL" clId="{721BB86E-62D8-4BEF-9590-0CD2FF43C4FB}" dt="2020-09-28T07:50:58.841" v="1648"/>
          <ac:grpSpMkLst>
            <pc:docMk/>
            <pc:sldMk cId="2777161368" sldId="277"/>
            <ac:grpSpMk id="13" creationId="{C24054A1-FA6D-4C8A-AAE7-8B958083C4DF}"/>
          </ac:grpSpMkLst>
        </pc:grpChg>
        <pc:grpChg chg="mod">
          <ac:chgData name="Ranga" userId="a3170934-3a61-42af-add7-eae42539158e" providerId="ADAL" clId="{721BB86E-62D8-4BEF-9590-0CD2FF43C4FB}" dt="2020-09-28T07:50:58.841" v="1648"/>
          <ac:grpSpMkLst>
            <pc:docMk/>
            <pc:sldMk cId="2777161368" sldId="277"/>
            <ac:grpSpMk id="14" creationId="{99299FB3-DE9E-45A7-A76E-086A05851243}"/>
          </ac:grpSpMkLst>
        </pc:grpChg>
        <pc:graphicFrameChg chg="add del mod modGraphic">
          <ac:chgData name="Ranga" userId="a3170934-3a61-42af-add7-eae42539158e" providerId="ADAL" clId="{721BB86E-62D8-4BEF-9590-0CD2FF43C4FB}" dt="2020-09-28T07:56:03.062" v="1827" actId="478"/>
          <ac:graphicFrameMkLst>
            <pc:docMk/>
            <pc:sldMk cId="2777161368" sldId="277"/>
            <ac:graphicFrameMk id="6" creationId="{62DBE2A4-DFA9-43E6-B627-AD60B5D24108}"/>
          </ac:graphicFrameMkLst>
        </pc:graphicFrameChg>
        <pc:graphicFrameChg chg="add del mod">
          <ac:chgData name="Ranga" userId="a3170934-3a61-42af-add7-eae42539158e" providerId="ADAL" clId="{721BB86E-62D8-4BEF-9590-0CD2FF43C4FB}" dt="2020-09-28T08:45:39.604" v="1847" actId="478"/>
          <ac:graphicFrameMkLst>
            <pc:docMk/>
            <pc:sldMk cId="2777161368" sldId="277"/>
            <ac:graphicFrameMk id="28" creationId="{5C3399E4-9368-4267-8494-147A7D14D048}"/>
          </ac:graphicFrameMkLst>
        </pc:graphicFrameChg>
        <pc:picChg chg="add mod">
          <ac:chgData name="Ranga" userId="a3170934-3a61-42af-add7-eae42539158e" providerId="ADAL" clId="{721BB86E-62D8-4BEF-9590-0CD2FF43C4FB}" dt="2020-09-28T09:00:21.020" v="1996" actId="1076"/>
          <ac:picMkLst>
            <pc:docMk/>
            <pc:sldMk cId="2777161368" sldId="277"/>
            <ac:picMk id="58" creationId="{4B146130-0427-44D6-AD05-7BD20927F0FC}"/>
          </ac:picMkLst>
        </pc:picChg>
        <pc:picChg chg="add del">
          <ac:chgData name="Ranga" userId="a3170934-3a61-42af-add7-eae42539158e" providerId="ADAL" clId="{721BB86E-62D8-4BEF-9590-0CD2FF43C4FB}" dt="2020-09-28T07:49:12.899" v="1647" actId="478"/>
          <ac:picMkLst>
            <pc:docMk/>
            <pc:sldMk cId="2777161368" sldId="277"/>
            <ac:picMk id="1026" creationId="{641BD1E1-A1B8-4F51-82DB-FFAD65C0F0DE}"/>
          </ac:picMkLst>
        </pc:picChg>
        <pc:picChg chg="del mod">
          <ac:chgData name="Ranga" userId="a3170934-3a61-42af-add7-eae42539158e" providerId="ADAL" clId="{721BB86E-62D8-4BEF-9590-0CD2FF43C4FB}" dt="2020-09-28T07:48:08.340" v="1646"/>
          <ac:picMkLst>
            <pc:docMk/>
            <pc:sldMk cId="2777161368" sldId="277"/>
            <ac:picMk id="1028" creationId="{6418C510-2A20-4353-8661-1EB9351842FC}"/>
          </ac:picMkLst>
        </pc:picChg>
        <pc:cxnChg chg="add del mod">
          <ac:chgData name="Ranga" userId="a3170934-3a61-42af-add7-eae42539158e" providerId="ADAL" clId="{721BB86E-62D8-4BEF-9590-0CD2FF43C4FB}" dt="2020-09-28T07:55:01.960" v="1804" actId="478"/>
          <ac:cxnSpMkLst>
            <pc:docMk/>
            <pc:sldMk cId="2777161368" sldId="277"/>
            <ac:cxnSpMk id="27" creationId="{118EFCE5-7E9A-4CC0-8AA2-8E00A4CE678D}"/>
          </ac:cxnSpMkLst>
        </pc:cxnChg>
        <pc:cxnChg chg="add mod">
          <ac:chgData name="Ranga" userId="a3170934-3a61-42af-add7-eae42539158e" providerId="ADAL" clId="{721BB86E-62D8-4BEF-9590-0CD2FF43C4FB}" dt="2020-09-28T11:46:24.639" v="2152" actId="20577"/>
          <ac:cxnSpMkLst>
            <pc:docMk/>
            <pc:sldMk cId="2777161368" sldId="277"/>
            <ac:cxnSpMk id="41" creationId="{43C962B9-B1D1-46E0-8E63-96FBC8DDD18A}"/>
          </ac:cxnSpMkLst>
        </pc:cxnChg>
        <pc:cxnChg chg="add mod">
          <ac:chgData name="Ranga" userId="a3170934-3a61-42af-add7-eae42539158e" providerId="ADAL" clId="{721BB86E-62D8-4BEF-9590-0CD2FF43C4FB}" dt="2020-09-28T11:56:48.640" v="2437" actId="1076"/>
          <ac:cxnSpMkLst>
            <pc:docMk/>
            <pc:sldMk cId="2777161368" sldId="277"/>
            <ac:cxnSpMk id="50" creationId="{D93C15CE-00A2-4B90-9F3F-3B90840690E0}"/>
          </ac:cxnSpMkLst>
        </pc:cxnChg>
        <pc:cxnChg chg="add mod">
          <ac:chgData name="Ranga" userId="a3170934-3a61-42af-add7-eae42539158e" providerId="ADAL" clId="{721BB86E-62D8-4BEF-9590-0CD2FF43C4FB}" dt="2020-09-28T11:56:48.640" v="2437" actId="1076"/>
          <ac:cxnSpMkLst>
            <pc:docMk/>
            <pc:sldMk cId="2777161368" sldId="277"/>
            <ac:cxnSpMk id="52" creationId="{C07E3132-5A9D-43B8-9771-BA20AECF44C7}"/>
          </ac:cxnSpMkLst>
        </pc:cxnChg>
        <pc:cxnChg chg="add mod">
          <ac:chgData name="Ranga" userId="a3170934-3a61-42af-add7-eae42539158e" providerId="ADAL" clId="{721BB86E-62D8-4BEF-9590-0CD2FF43C4FB}" dt="2020-09-28T11:54:34.463" v="2436" actId="1076"/>
          <ac:cxnSpMkLst>
            <pc:docMk/>
            <pc:sldMk cId="2777161368" sldId="277"/>
            <ac:cxnSpMk id="54" creationId="{6C7B3F87-F1E4-4C48-A499-035D47DB84B2}"/>
          </ac:cxnSpMkLst>
        </pc:cxnChg>
        <pc:cxnChg chg="add mod">
          <ac:chgData name="Ranga" userId="a3170934-3a61-42af-add7-eae42539158e" providerId="ADAL" clId="{721BB86E-62D8-4BEF-9590-0CD2FF43C4FB}" dt="2020-09-28T11:54:34.463" v="2436" actId="1076"/>
          <ac:cxnSpMkLst>
            <pc:docMk/>
            <pc:sldMk cId="2777161368" sldId="277"/>
            <ac:cxnSpMk id="56" creationId="{C5BC37C1-C285-4D52-AB71-E98A8A013A3D}"/>
          </ac:cxnSpMkLst>
        </pc:cxnChg>
      </pc:sldChg>
      <pc:sldChg chg="modSp mod">
        <pc:chgData name="Ranga" userId="a3170934-3a61-42af-add7-eae42539158e" providerId="ADAL" clId="{721BB86E-62D8-4BEF-9590-0CD2FF43C4FB}" dt="2020-09-26T09:52:59.339" v="383" actId="12385"/>
        <pc:sldMkLst>
          <pc:docMk/>
          <pc:sldMk cId="2235900807" sldId="279"/>
        </pc:sldMkLst>
        <pc:graphicFrameChg chg="modGraphic">
          <ac:chgData name="Ranga" userId="a3170934-3a61-42af-add7-eae42539158e" providerId="ADAL" clId="{721BB86E-62D8-4BEF-9590-0CD2FF43C4FB}" dt="2020-09-26T09:52:59.339" v="383" actId="12385"/>
          <ac:graphicFrameMkLst>
            <pc:docMk/>
            <pc:sldMk cId="2235900807" sldId="279"/>
            <ac:graphicFrameMk id="6" creationId="{92BB10A8-54BE-4F2B-9A9D-B7FACE71C02D}"/>
          </ac:graphicFrameMkLst>
        </pc:graphicFrameChg>
      </pc:sldChg>
      <pc:sldChg chg="ord">
        <pc:chgData name="Ranga" userId="a3170934-3a61-42af-add7-eae42539158e" providerId="ADAL" clId="{721BB86E-62D8-4BEF-9590-0CD2FF43C4FB}" dt="2020-09-26T10:05:42.512" v="1106"/>
        <pc:sldMkLst>
          <pc:docMk/>
          <pc:sldMk cId="1387326321" sldId="280"/>
        </pc:sldMkLst>
      </pc:sldChg>
      <pc:sldChg chg="ord">
        <pc:chgData name="Ranga" userId="a3170934-3a61-42af-add7-eae42539158e" providerId="ADAL" clId="{721BB86E-62D8-4BEF-9590-0CD2FF43C4FB}" dt="2020-09-26T10:05:42.512" v="1106"/>
        <pc:sldMkLst>
          <pc:docMk/>
          <pc:sldMk cId="1192980370" sldId="281"/>
        </pc:sldMkLst>
      </pc:sldChg>
      <pc:sldChg chg="modSp mod">
        <pc:chgData name="Ranga" userId="a3170934-3a61-42af-add7-eae42539158e" providerId="ADAL" clId="{721BB86E-62D8-4BEF-9590-0CD2FF43C4FB}" dt="2020-09-26T10:04:25.347" v="1104" actId="20577"/>
        <pc:sldMkLst>
          <pc:docMk/>
          <pc:sldMk cId="1740547128" sldId="283"/>
        </pc:sldMkLst>
        <pc:spChg chg="mod">
          <ac:chgData name="Ranga" userId="a3170934-3a61-42af-add7-eae42539158e" providerId="ADAL" clId="{721BB86E-62D8-4BEF-9590-0CD2FF43C4FB}" dt="2020-09-26T10:04:25.347" v="1104" actId="20577"/>
          <ac:spMkLst>
            <pc:docMk/>
            <pc:sldMk cId="1740547128" sldId="283"/>
            <ac:spMk id="6" creationId="{D5AE2E3E-1AE3-4BE7-B19A-A03D81BE21C3}"/>
          </ac:spMkLst>
        </pc:spChg>
      </pc:sldChg>
      <pc:sldChg chg="modSp new mod">
        <pc:chgData name="Ranga" userId="a3170934-3a61-42af-add7-eae42539158e" providerId="ADAL" clId="{721BB86E-62D8-4BEF-9590-0CD2FF43C4FB}" dt="2020-09-26T09:51:20.310" v="381" actId="20577"/>
        <pc:sldMkLst>
          <pc:docMk/>
          <pc:sldMk cId="2200405247" sldId="284"/>
        </pc:sldMkLst>
        <pc:spChg chg="mod">
          <ac:chgData name="Ranga" userId="a3170934-3a61-42af-add7-eae42539158e" providerId="ADAL" clId="{721BB86E-62D8-4BEF-9590-0CD2FF43C4FB}" dt="2020-09-26T09:50:51.413" v="350" actId="20577"/>
          <ac:spMkLst>
            <pc:docMk/>
            <pc:sldMk cId="2200405247" sldId="284"/>
            <ac:spMk id="2" creationId="{4D31B4AA-E070-42FB-9C7B-6AE57F3271FC}"/>
          </ac:spMkLst>
        </pc:spChg>
        <pc:spChg chg="mod">
          <ac:chgData name="Ranga" userId="a3170934-3a61-42af-add7-eae42539158e" providerId="ADAL" clId="{721BB86E-62D8-4BEF-9590-0CD2FF43C4FB}" dt="2020-09-26T09:51:20.310" v="381" actId="20577"/>
          <ac:spMkLst>
            <pc:docMk/>
            <pc:sldMk cId="2200405247" sldId="284"/>
            <ac:spMk id="3" creationId="{A45A63F4-93A5-4147-9978-F65169B40714}"/>
          </ac:spMkLst>
        </pc:spChg>
      </pc:sldChg>
      <pc:sldChg chg="modSp new mod">
        <pc:chgData name="Ranga" userId="a3170934-3a61-42af-add7-eae42539158e" providerId="ADAL" clId="{721BB86E-62D8-4BEF-9590-0CD2FF43C4FB}" dt="2020-09-26T09:53:48.718" v="470" actId="20577"/>
        <pc:sldMkLst>
          <pc:docMk/>
          <pc:sldMk cId="606382012" sldId="285"/>
        </pc:sldMkLst>
        <pc:spChg chg="mod">
          <ac:chgData name="Ranga" userId="a3170934-3a61-42af-add7-eae42539158e" providerId="ADAL" clId="{721BB86E-62D8-4BEF-9590-0CD2FF43C4FB}" dt="2020-09-26T09:53:48.718" v="470" actId="20577"/>
          <ac:spMkLst>
            <pc:docMk/>
            <pc:sldMk cId="606382012" sldId="285"/>
            <ac:spMk id="2" creationId="{A45ACC89-4754-4BB5-BD38-C524112E9C67}"/>
          </ac:spMkLst>
        </pc:spChg>
      </pc:sldChg>
      <pc:sldChg chg="addSp modSp new mod">
        <pc:chgData name="Ranga" userId="a3170934-3a61-42af-add7-eae42539158e" providerId="ADAL" clId="{721BB86E-62D8-4BEF-9590-0CD2FF43C4FB}" dt="2020-09-26T10:03:19.191" v="1089" actId="14100"/>
        <pc:sldMkLst>
          <pc:docMk/>
          <pc:sldMk cId="1870881405" sldId="286"/>
        </pc:sldMkLst>
        <pc:spChg chg="mod">
          <ac:chgData name="Ranga" userId="a3170934-3a61-42af-add7-eae42539158e" providerId="ADAL" clId="{721BB86E-62D8-4BEF-9590-0CD2FF43C4FB}" dt="2020-09-26T09:54:14.378" v="473" actId="27636"/>
          <ac:spMkLst>
            <pc:docMk/>
            <pc:sldMk cId="1870881405" sldId="286"/>
            <ac:spMk id="2" creationId="{242FC9BB-F410-4329-B3D2-C777E276AC31}"/>
          </ac:spMkLst>
        </pc:spChg>
        <pc:spChg chg="add mod">
          <ac:chgData name="Ranga" userId="a3170934-3a61-42af-add7-eae42539158e" providerId="ADAL" clId="{721BB86E-62D8-4BEF-9590-0CD2FF43C4FB}" dt="2020-09-26T10:03:07.125" v="1087" actId="1036"/>
          <ac:spMkLst>
            <pc:docMk/>
            <pc:sldMk cId="1870881405" sldId="286"/>
            <ac:spMk id="5" creationId="{ACC20F30-4B7D-4012-B90A-9921362EBEDA}"/>
          </ac:spMkLst>
        </pc:spChg>
        <pc:graphicFrameChg chg="add mod modGraphic">
          <ac:chgData name="Ranga" userId="a3170934-3a61-42af-add7-eae42539158e" providerId="ADAL" clId="{721BB86E-62D8-4BEF-9590-0CD2FF43C4FB}" dt="2020-09-26T10:03:19.191" v="1089" actId="14100"/>
          <ac:graphicFrameMkLst>
            <pc:docMk/>
            <pc:sldMk cId="1870881405" sldId="286"/>
            <ac:graphicFrameMk id="3" creationId="{BA45812D-4E21-4D6A-A419-98F29C0DEA08}"/>
          </ac:graphicFrameMkLst>
        </pc:graphicFrameChg>
      </pc:sldChg>
      <pc:sldChg chg="addSp modSp new mod">
        <pc:chgData name="Ranga" userId="a3170934-3a61-42af-add7-eae42539158e" providerId="ADAL" clId="{721BB86E-62D8-4BEF-9590-0CD2FF43C4FB}" dt="2020-09-28T07:42:19.092" v="1640" actId="20577"/>
        <pc:sldMkLst>
          <pc:docMk/>
          <pc:sldMk cId="2763678053" sldId="287"/>
        </pc:sldMkLst>
        <pc:spChg chg="mod">
          <ac:chgData name="Ranga" userId="a3170934-3a61-42af-add7-eae42539158e" providerId="ADAL" clId="{721BB86E-62D8-4BEF-9590-0CD2FF43C4FB}" dt="2020-09-28T05:13:30.833" v="1182" actId="313"/>
          <ac:spMkLst>
            <pc:docMk/>
            <pc:sldMk cId="2763678053" sldId="287"/>
            <ac:spMk id="2" creationId="{C0209EA8-5374-4680-96DC-F8C745B3D753}"/>
          </ac:spMkLst>
        </pc:spChg>
        <pc:spChg chg="add mod">
          <ac:chgData name="Ranga" userId="a3170934-3a61-42af-add7-eae42539158e" providerId="ADAL" clId="{721BB86E-62D8-4BEF-9590-0CD2FF43C4FB}" dt="2020-09-28T07:37:18.565" v="1638" actId="465"/>
          <ac:spMkLst>
            <pc:docMk/>
            <pc:sldMk cId="2763678053" sldId="287"/>
            <ac:spMk id="4" creationId="{B619C54B-2BF2-4447-83D4-6699D649CAC2}"/>
          </ac:spMkLst>
        </pc:spChg>
        <pc:spChg chg="add mod">
          <ac:chgData name="Ranga" userId="a3170934-3a61-42af-add7-eae42539158e" providerId="ADAL" clId="{721BB86E-62D8-4BEF-9590-0CD2FF43C4FB}" dt="2020-09-28T07:36:13.720" v="1597" actId="1076"/>
          <ac:spMkLst>
            <pc:docMk/>
            <pc:sldMk cId="2763678053" sldId="287"/>
            <ac:spMk id="6" creationId="{E2168D0E-317E-4F92-B312-5CD2B2AD3FB4}"/>
          </ac:spMkLst>
        </pc:spChg>
        <pc:spChg chg="add">
          <ac:chgData name="Ranga" userId="a3170934-3a61-42af-add7-eae42539158e" providerId="ADAL" clId="{721BB86E-62D8-4BEF-9590-0CD2FF43C4FB}" dt="2020-09-28T05:31:28.717" v="1403" actId="22"/>
          <ac:spMkLst>
            <pc:docMk/>
            <pc:sldMk cId="2763678053" sldId="287"/>
            <ac:spMk id="8" creationId="{42A2388D-B49A-443A-9D1C-DF3D04A8FAC4}"/>
          </ac:spMkLst>
        </pc:spChg>
        <pc:spChg chg="add mod">
          <ac:chgData name="Ranga" userId="a3170934-3a61-42af-add7-eae42539158e" providerId="ADAL" clId="{721BB86E-62D8-4BEF-9590-0CD2FF43C4FB}" dt="2020-09-28T07:42:19.092" v="1640" actId="20577"/>
          <ac:spMkLst>
            <pc:docMk/>
            <pc:sldMk cId="2763678053" sldId="287"/>
            <ac:spMk id="9" creationId="{FC1C0887-ED9D-4A9A-AED6-1BA6D494EF6B}"/>
          </ac:spMkLst>
        </pc:spChg>
        <pc:spChg chg="add mod">
          <ac:chgData name="Ranga" userId="a3170934-3a61-42af-add7-eae42539158e" providerId="ADAL" clId="{721BB86E-62D8-4BEF-9590-0CD2FF43C4FB}" dt="2020-09-28T07:36:26.505" v="1600" actId="571"/>
          <ac:spMkLst>
            <pc:docMk/>
            <pc:sldMk cId="2763678053" sldId="287"/>
            <ac:spMk id="10" creationId="{2FB06EE2-34B5-4B32-873B-DF1B0C4BDFC5}"/>
          </ac:spMkLst>
        </pc:spChg>
        <pc:spChg chg="add mod">
          <ac:chgData name="Ranga" userId="a3170934-3a61-42af-add7-eae42539158e" providerId="ADAL" clId="{721BB86E-62D8-4BEF-9590-0CD2FF43C4FB}" dt="2020-09-28T07:37:01.323" v="1637" actId="207"/>
          <ac:spMkLst>
            <pc:docMk/>
            <pc:sldMk cId="2763678053" sldId="287"/>
            <ac:spMk id="11" creationId="{7BD617B5-F63B-452A-8C91-02A63DB22DBA}"/>
          </ac:spMkLst>
        </pc:spChg>
        <pc:graphicFrameChg chg="add mod modGraphic">
          <ac:chgData name="Ranga" userId="a3170934-3a61-42af-add7-eae42539158e" providerId="ADAL" clId="{721BB86E-62D8-4BEF-9590-0CD2FF43C4FB}" dt="2020-09-28T05:36:36.847" v="1553" actId="20577"/>
          <ac:graphicFrameMkLst>
            <pc:docMk/>
            <pc:sldMk cId="2763678053" sldId="287"/>
            <ac:graphicFrameMk id="5" creationId="{07C992A0-385E-43AD-9A6B-455735A6107D}"/>
          </ac:graphicFrameMkLst>
        </pc:graphicFrameChg>
      </pc:sldChg>
      <pc:sldChg chg="addSp delSp modSp mod addAnim delAnim modAnim">
        <pc:chgData name="Ranga" userId="a3170934-3a61-42af-add7-eae42539158e" providerId="ADAL" clId="{721BB86E-62D8-4BEF-9590-0CD2FF43C4FB}" dt="2020-09-28T11:43:19.130" v="2151" actId="1035"/>
        <pc:sldMkLst>
          <pc:docMk/>
          <pc:sldMk cId="2559841066" sldId="288"/>
        </pc:sldMkLst>
        <pc:spChg chg="add del mod">
          <ac:chgData name="Ranga" userId="a3170934-3a61-42af-add7-eae42539158e" providerId="ADAL" clId="{721BB86E-62D8-4BEF-9590-0CD2FF43C4FB}" dt="2020-09-28T11:43:08.546" v="2132" actId="20577"/>
          <ac:spMkLst>
            <pc:docMk/>
            <pc:sldMk cId="2559841066" sldId="288"/>
            <ac:spMk id="2" creationId="{AE7C48DA-6BD1-4D87-B786-A2DF2BEC0624}"/>
          </ac:spMkLst>
        </pc:spChg>
        <pc:spChg chg="add del mod">
          <ac:chgData name="Ranga" userId="a3170934-3a61-42af-add7-eae42539158e" providerId="ADAL" clId="{721BB86E-62D8-4BEF-9590-0CD2FF43C4FB}" dt="2020-09-28T11:40:57.568" v="2098" actId="478"/>
          <ac:spMkLst>
            <pc:docMk/>
            <pc:sldMk cId="2559841066" sldId="288"/>
            <ac:spMk id="5" creationId="{275FF684-E98E-47B3-97D1-210D4BEC5DF2}"/>
          </ac:spMkLst>
        </pc:spChg>
        <pc:spChg chg="add mod">
          <ac:chgData name="Ranga" userId="a3170934-3a61-42af-add7-eae42539158e" providerId="ADAL" clId="{721BB86E-62D8-4BEF-9590-0CD2FF43C4FB}" dt="2020-09-28T11:41:59.679" v="2107" actId="1076"/>
          <ac:spMkLst>
            <pc:docMk/>
            <pc:sldMk cId="2559841066" sldId="288"/>
            <ac:spMk id="7" creationId="{643BDF59-AB67-48A6-90E8-D4076CF93956}"/>
          </ac:spMkLst>
        </pc:spChg>
        <pc:graphicFrameChg chg="add del mod modGraphic">
          <ac:chgData name="Ranga" userId="a3170934-3a61-42af-add7-eae42539158e" providerId="ADAL" clId="{721BB86E-62D8-4BEF-9590-0CD2FF43C4FB}" dt="2020-09-28T11:43:19.130" v="2151" actId="1035"/>
          <ac:graphicFrameMkLst>
            <pc:docMk/>
            <pc:sldMk cId="2559841066" sldId="288"/>
            <ac:graphicFrameMk id="3" creationId="{B48C45B8-82FA-4EC9-946F-FBBA221E1ED3}"/>
          </ac:graphicFrameMkLst>
        </pc:graphicFrameChg>
      </pc:sldChg>
      <pc:sldChg chg="del">
        <pc:chgData name="Ranga" userId="a3170934-3a61-42af-add7-eae42539158e" providerId="ADAL" clId="{721BB86E-62D8-4BEF-9590-0CD2FF43C4FB}" dt="2020-10-02T09:08:03.162" v="2440" actId="47"/>
        <pc:sldMkLst>
          <pc:docMk/>
          <pc:sldMk cId="766163221" sldId="303"/>
        </pc:sldMkLst>
      </pc:sldChg>
    </pc:docChg>
  </pc:docChgLst>
  <pc:docChgLst>
    <pc:chgData name="Ranga Rodrigo" userId="a3170934-3a61-42af-add7-eae42539158e" providerId="ADAL" clId="{BB904F7D-4D09-47CA-8A65-02E81D9F4C1C}"/>
    <pc:docChg chg="custSel modSld">
      <pc:chgData name="Ranga Rodrigo" userId="a3170934-3a61-42af-add7-eae42539158e" providerId="ADAL" clId="{BB904F7D-4D09-47CA-8A65-02E81D9F4C1C}" dt="2021-08-19T09:54:11.466" v="8" actId="478"/>
      <pc:docMkLst>
        <pc:docMk/>
      </pc:docMkLst>
      <pc:sldChg chg="delSp mod">
        <pc:chgData name="Ranga Rodrigo" userId="a3170934-3a61-42af-add7-eae42539158e" providerId="ADAL" clId="{BB904F7D-4D09-47CA-8A65-02E81D9F4C1C}" dt="2021-08-19T09:53:37.588" v="2" actId="478"/>
        <pc:sldMkLst>
          <pc:docMk/>
          <pc:sldMk cId="1370343824" sldId="256"/>
        </pc:sldMkLst>
        <pc:inkChg chg="del">
          <ac:chgData name="Ranga Rodrigo" userId="a3170934-3a61-42af-add7-eae42539158e" providerId="ADAL" clId="{BB904F7D-4D09-47CA-8A65-02E81D9F4C1C}" dt="2021-08-19T09:53:37.588" v="2" actId="478"/>
          <ac:inkMkLst>
            <pc:docMk/>
            <pc:sldMk cId="1370343824" sldId="256"/>
            <ac:inkMk id="4" creationId="{B48EB19B-964A-43A0-A1E3-138EDC08FF33}"/>
          </ac:inkMkLst>
        </pc:inkChg>
      </pc:sldChg>
      <pc:sldChg chg="delSp mod">
        <pc:chgData name="Ranga Rodrigo" userId="a3170934-3a61-42af-add7-eae42539158e" providerId="ADAL" clId="{BB904F7D-4D09-47CA-8A65-02E81D9F4C1C}" dt="2021-08-19T09:54:11.466" v="8" actId="478"/>
        <pc:sldMkLst>
          <pc:docMk/>
          <pc:sldMk cId="4231855629" sldId="257"/>
        </pc:sldMkLst>
        <pc:inkChg chg="del">
          <ac:chgData name="Ranga Rodrigo" userId="a3170934-3a61-42af-add7-eae42539158e" providerId="ADAL" clId="{BB904F7D-4D09-47CA-8A65-02E81D9F4C1C}" dt="2021-08-19T09:54:11.466" v="8" actId="478"/>
          <ac:inkMkLst>
            <pc:docMk/>
            <pc:sldMk cId="4231855629" sldId="257"/>
            <ac:inkMk id="3" creationId="{5B57A8EC-3708-4859-BAD8-8FE537FE5CD2}"/>
          </ac:inkMkLst>
        </pc:inkChg>
      </pc:sldChg>
      <pc:sldChg chg="delSp mod">
        <pc:chgData name="Ranga Rodrigo" userId="a3170934-3a61-42af-add7-eae42539158e" providerId="ADAL" clId="{BB904F7D-4D09-47CA-8A65-02E81D9F4C1C}" dt="2021-08-19T09:54:01.805" v="5" actId="478"/>
        <pc:sldMkLst>
          <pc:docMk/>
          <pc:sldMk cId="1290015962" sldId="259"/>
        </pc:sldMkLst>
        <pc:inkChg chg="del">
          <ac:chgData name="Ranga Rodrigo" userId="a3170934-3a61-42af-add7-eae42539158e" providerId="ADAL" clId="{BB904F7D-4D09-47CA-8A65-02E81D9F4C1C}" dt="2021-08-19T09:54:01.805" v="5" actId="478"/>
          <ac:inkMkLst>
            <pc:docMk/>
            <pc:sldMk cId="1290015962" sldId="259"/>
            <ac:inkMk id="3" creationId="{75656C4D-A038-4EFC-8CC3-54138772BABF}"/>
          </ac:inkMkLst>
        </pc:inkChg>
      </pc:sldChg>
      <pc:sldChg chg="delSp mod">
        <pc:chgData name="Ranga Rodrigo" userId="a3170934-3a61-42af-add7-eae42539158e" providerId="ADAL" clId="{BB904F7D-4D09-47CA-8A65-02E81D9F4C1C}" dt="2021-08-19T09:53:59.512" v="4" actId="478"/>
        <pc:sldMkLst>
          <pc:docMk/>
          <pc:sldMk cId="3886424503" sldId="261"/>
        </pc:sldMkLst>
        <pc:inkChg chg="del">
          <ac:chgData name="Ranga Rodrigo" userId="a3170934-3a61-42af-add7-eae42539158e" providerId="ADAL" clId="{BB904F7D-4D09-47CA-8A65-02E81D9F4C1C}" dt="2021-08-19T09:53:59.512" v="4" actId="478"/>
          <ac:inkMkLst>
            <pc:docMk/>
            <pc:sldMk cId="3886424503" sldId="261"/>
            <ac:inkMk id="4" creationId="{7BBACD0E-4442-4150-9066-3A30A35004BE}"/>
          </ac:inkMkLst>
        </pc:inkChg>
      </pc:sldChg>
      <pc:sldChg chg="delSp mod">
        <pc:chgData name="Ranga Rodrigo" userId="a3170934-3a61-42af-add7-eae42539158e" providerId="ADAL" clId="{BB904F7D-4D09-47CA-8A65-02E81D9F4C1C}" dt="2021-07-30T06:16:08.856" v="0" actId="478"/>
        <pc:sldMkLst>
          <pc:docMk/>
          <pc:sldMk cId="4142009348" sldId="262"/>
        </pc:sldMkLst>
        <pc:inkChg chg="del">
          <ac:chgData name="Ranga Rodrigo" userId="a3170934-3a61-42af-add7-eae42539158e" providerId="ADAL" clId="{BB904F7D-4D09-47CA-8A65-02E81D9F4C1C}" dt="2021-07-30T06:16:08.856" v="0" actId="478"/>
          <ac:inkMkLst>
            <pc:docMk/>
            <pc:sldMk cId="4142009348" sldId="262"/>
            <ac:inkMk id="4" creationId="{F0AA2AF4-1942-47C7-9A06-7C65B0195625}"/>
          </ac:inkMkLst>
        </pc:inkChg>
      </pc:sldChg>
      <pc:sldChg chg="delSp mod">
        <pc:chgData name="Ranga Rodrigo" userId="a3170934-3a61-42af-add7-eae42539158e" providerId="ADAL" clId="{BB904F7D-4D09-47CA-8A65-02E81D9F4C1C}" dt="2021-07-30T06:16:13.771" v="1" actId="478"/>
        <pc:sldMkLst>
          <pc:docMk/>
          <pc:sldMk cId="2188026329" sldId="264"/>
        </pc:sldMkLst>
        <pc:inkChg chg="del">
          <ac:chgData name="Ranga Rodrigo" userId="a3170934-3a61-42af-add7-eae42539158e" providerId="ADAL" clId="{BB904F7D-4D09-47CA-8A65-02E81D9F4C1C}" dt="2021-07-30T06:16:13.771" v="1" actId="478"/>
          <ac:inkMkLst>
            <pc:docMk/>
            <pc:sldMk cId="2188026329" sldId="264"/>
            <ac:inkMk id="4" creationId="{EA3C8787-B531-4549-AB10-9A531040573B}"/>
          </ac:inkMkLst>
        </pc:inkChg>
      </pc:sldChg>
      <pc:sldChg chg="delSp mod">
        <pc:chgData name="Ranga Rodrigo" userId="a3170934-3a61-42af-add7-eae42539158e" providerId="ADAL" clId="{BB904F7D-4D09-47CA-8A65-02E81D9F4C1C}" dt="2021-08-19T09:53:56.625" v="3" actId="478"/>
        <pc:sldMkLst>
          <pc:docMk/>
          <pc:sldMk cId="3297934773" sldId="266"/>
        </pc:sldMkLst>
        <pc:inkChg chg="del">
          <ac:chgData name="Ranga Rodrigo" userId="a3170934-3a61-42af-add7-eae42539158e" providerId="ADAL" clId="{BB904F7D-4D09-47CA-8A65-02E81D9F4C1C}" dt="2021-08-19T09:53:56.625" v="3" actId="478"/>
          <ac:inkMkLst>
            <pc:docMk/>
            <pc:sldMk cId="3297934773" sldId="266"/>
            <ac:inkMk id="3" creationId="{4FE9316F-1463-48BD-8324-939021DB0A04}"/>
          </ac:inkMkLst>
        </pc:inkChg>
      </pc:sldChg>
      <pc:sldChg chg="delSp mod">
        <pc:chgData name="Ranga Rodrigo" userId="a3170934-3a61-42af-add7-eae42539158e" providerId="ADAL" clId="{BB904F7D-4D09-47CA-8A65-02E81D9F4C1C}" dt="2021-08-19T09:54:04.552" v="6" actId="478"/>
        <pc:sldMkLst>
          <pc:docMk/>
          <pc:sldMk cId="802086203" sldId="267"/>
        </pc:sldMkLst>
        <pc:inkChg chg="del">
          <ac:chgData name="Ranga Rodrigo" userId="a3170934-3a61-42af-add7-eae42539158e" providerId="ADAL" clId="{BB904F7D-4D09-47CA-8A65-02E81D9F4C1C}" dt="2021-08-19T09:54:04.552" v="6" actId="478"/>
          <ac:inkMkLst>
            <pc:docMk/>
            <pc:sldMk cId="802086203" sldId="267"/>
            <ac:inkMk id="3" creationId="{A702A4B6-4FDF-46EC-AF13-4259CD820F2D}"/>
          </ac:inkMkLst>
        </pc:inkChg>
      </pc:sldChg>
      <pc:sldChg chg="delSp mod">
        <pc:chgData name="Ranga Rodrigo" userId="a3170934-3a61-42af-add7-eae42539158e" providerId="ADAL" clId="{BB904F7D-4D09-47CA-8A65-02E81D9F4C1C}" dt="2021-08-19T09:54:08.172" v="7" actId="478"/>
        <pc:sldMkLst>
          <pc:docMk/>
          <pc:sldMk cId="912347506" sldId="269"/>
        </pc:sldMkLst>
        <pc:inkChg chg="del">
          <ac:chgData name="Ranga Rodrigo" userId="a3170934-3a61-42af-add7-eae42539158e" providerId="ADAL" clId="{BB904F7D-4D09-47CA-8A65-02E81D9F4C1C}" dt="2021-08-19T09:54:08.172" v="7" actId="478"/>
          <ac:inkMkLst>
            <pc:docMk/>
            <pc:sldMk cId="912347506" sldId="269"/>
            <ac:inkMk id="3" creationId="{575B7562-D44C-44FD-8A7E-E2BA261C0615}"/>
          </ac:inkMkLst>
        </pc:inkChg>
      </pc:sldChg>
    </pc:docChg>
  </pc:docChgLst>
  <pc:docChgLst>
    <pc:chgData name="Ranga Rodrigo" userId="a3170934-3a61-42af-add7-eae42539158e" providerId="ADAL" clId="{76B7EB3A-5428-4593-8BD6-D82E4BFBE886}"/>
    <pc:docChg chg="undo custSel mod addSld delSld modSld sldOrd">
      <pc:chgData name="Ranga Rodrigo" userId="a3170934-3a61-42af-add7-eae42539158e" providerId="ADAL" clId="{76B7EB3A-5428-4593-8BD6-D82E4BFBE886}" dt="2020-10-01T18:19:33.739" v="4029"/>
      <pc:docMkLst>
        <pc:docMk/>
      </pc:docMkLst>
      <pc:sldChg chg="modSp mod">
        <pc:chgData name="Ranga Rodrigo" userId="a3170934-3a61-42af-add7-eae42539158e" providerId="ADAL" clId="{76B7EB3A-5428-4593-8BD6-D82E4BFBE886}" dt="2020-10-01T17:25:15.399" v="3071" actId="20577"/>
        <pc:sldMkLst>
          <pc:docMk/>
          <pc:sldMk cId="4231855629" sldId="257"/>
        </pc:sldMkLst>
        <pc:spChg chg="mod">
          <ac:chgData name="Ranga Rodrigo" userId="a3170934-3a61-42af-add7-eae42539158e" providerId="ADAL" clId="{76B7EB3A-5428-4593-8BD6-D82E4BFBE886}" dt="2020-10-01T17:25:15.399" v="3071" actId="20577"/>
          <ac:spMkLst>
            <pc:docMk/>
            <pc:sldMk cId="4231855629" sldId="257"/>
            <ac:spMk id="2" creationId="{297A59CC-3E1F-4950-A20C-7F9943454906}"/>
          </ac:spMkLst>
        </pc:spChg>
        <pc:graphicFrameChg chg="mod">
          <ac:chgData name="Ranga Rodrigo" userId="a3170934-3a61-42af-add7-eae42539158e" providerId="ADAL" clId="{76B7EB3A-5428-4593-8BD6-D82E4BFBE886}" dt="2020-09-17T16:41:09.370" v="280" actId="400"/>
          <ac:graphicFrameMkLst>
            <pc:docMk/>
            <pc:sldMk cId="4231855629" sldId="257"/>
            <ac:graphicFrameMk id="18" creationId="{09210DB8-7CEB-4AD2-ADA8-49B6251FAF85}"/>
          </ac:graphicFrameMkLst>
        </pc:graphicFrameChg>
      </pc:sldChg>
      <pc:sldChg chg="modSp mod">
        <pc:chgData name="Ranga Rodrigo" userId="a3170934-3a61-42af-add7-eae42539158e" providerId="ADAL" clId="{76B7EB3A-5428-4593-8BD6-D82E4BFBE886}" dt="2020-10-01T17:11:20.875" v="2517" actId="313"/>
        <pc:sldMkLst>
          <pc:docMk/>
          <pc:sldMk cId="2114910739" sldId="258"/>
        </pc:sldMkLst>
        <pc:spChg chg="mod">
          <ac:chgData name="Ranga Rodrigo" userId="a3170934-3a61-42af-add7-eae42539158e" providerId="ADAL" clId="{76B7EB3A-5428-4593-8BD6-D82E4BFBE886}" dt="2020-10-01T17:11:20.875" v="2517" actId="313"/>
          <ac:spMkLst>
            <pc:docMk/>
            <pc:sldMk cId="2114910739" sldId="258"/>
            <ac:spMk id="3" creationId="{941341E8-A608-4F35-BE32-1522058F4D8D}"/>
          </ac:spMkLst>
        </pc:spChg>
      </pc:sldChg>
      <pc:sldChg chg="addSp delSp modSp mod ord setBg setClrOvrMap">
        <pc:chgData name="Ranga Rodrigo" userId="a3170934-3a61-42af-add7-eae42539158e" providerId="ADAL" clId="{76B7EB3A-5428-4593-8BD6-D82E4BFBE886}" dt="2020-09-29T17:25:49.538" v="1033" actId="12"/>
        <pc:sldMkLst>
          <pc:docMk/>
          <pc:sldMk cId="1290015962" sldId="259"/>
        </pc:sldMkLst>
        <pc:spChg chg="mod ord">
          <ac:chgData name="Ranga Rodrigo" userId="a3170934-3a61-42af-add7-eae42539158e" providerId="ADAL" clId="{76B7EB3A-5428-4593-8BD6-D82E4BFBE886}" dt="2020-09-29T17:18:31.038" v="1032" actId="26606"/>
          <ac:spMkLst>
            <pc:docMk/>
            <pc:sldMk cId="1290015962" sldId="259"/>
            <ac:spMk id="2" creationId="{2B9E80BF-C57A-4A2F-9FB0-CE3E506A68D3}"/>
          </ac:spMkLst>
        </pc:spChg>
        <pc:spChg chg="del">
          <ac:chgData name="Ranga Rodrigo" userId="a3170934-3a61-42af-add7-eae42539158e" providerId="ADAL" clId="{76B7EB3A-5428-4593-8BD6-D82E4BFBE886}" dt="2020-09-29T17:13:47.175" v="1018" actId="478"/>
          <ac:spMkLst>
            <pc:docMk/>
            <pc:sldMk cId="1290015962" sldId="259"/>
            <ac:spMk id="3" creationId="{60154772-E97D-41C1-BF72-6ABA750E5A90}"/>
          </ac:spMkLst>
        </pc:spChg>
        <pc:spChg chg="add del mod">
          <ac:chgData name="Ranga Rodrigo" userId="a3170934-3a61-42af-add7-eae42539158e" providerId="ADAL" clId="{76B7EB3A-5428-4593-8BD6-D82E4BFBE886}" dt="2020-09-29T17:13:55.624" v="1019" actId="478"/>
          <ac:spMkLst>
            <pc:docMk/>
            <pc:sldMk cId="1290015962" sldId="259"/>
            <ac:spMk id="5" creationId="{53C7DF66-F14A-4291-901A-F3EC6184EBB4}"/>
          </ac:spMkLst>
        </pc:spChg>
        <pc:spChg chg="add mod">
          <ac:chgData name="Ranga Rodrigo" userId="a3170934-3a61-42af-add7-eae42539158e" providerId="ADAL" clId="{76B7EB3A-5428-4593-8BD6-D82E4BFBE886}" dt="2020-09-29T17:25:49.538" v="1033" actId="12"/>
          <ac:spMkLst>
            <pc:docMk/>
            <pc:sldMk cId="1290015962" sldId="259"/>
            <ac:spMk id="8" creationId="{A7B8EBBD-9EA2-433C-BF83-35921CC012F2}"/>
          </ac:spMkLst>
        </pc:spChg>
        <pc:spChg chg="add del">
          <ac:chgData name="Ranga Rodrigo" userId="a3170934-3a61-42af-add7-eae42539158e" providerId="ADAL" clId="{76B7EB3A-5428-4593-8BD6-D82E4BFBE886}" dt="2020-09-29T17:18:31.024" v="1031" actId="26606"/>
          <ac:spMkLst>
            <pc:docMk/>
            <pc:sldMk cId="1290015962" sldId="259"/>
            <ac:spMk id="71" creationId="{5AAE9118-0436-4488-AC4A-C14DF6A7B6B1}"/>
          </ac:spMkLst>
        </pc:spChg>
        <pc:spChg chg="add del">
          <ac:chgData name="Ranga Rodrigo" userId="a3170934-3a61-42af-add7-eae42539158e" providerId="ADAL" clId="{76B7EB3A-5428-4593-8BD6-D82E4BFBE886}" dt="2020-09-29T17:18:31.024" v="1031" actId="26606"/>
          <ac:spMkLst>
            <pc:docMk/>
            <pc:sldMk cId="1290015962" sldId="259"/>
            <ac:spMk id="73" creationId="{07A0C51E-5464-4470-855E-CA530A59BF98}"/>
          </ac:spMkLst>
        </pc:spChg>
        <pc:spChg chg="add">
          <ac:chgData name="Ranga Rodrigo" userId="a3170934-3a61-42af-add7-eae42539158e" providerId="ADAL" clId="{76B7EB3A-5428-4593-8BD6-D82E4BFBE886}" dt="2020-09-29T17:18:31.038" v="1032" actId="26606"/>
          <ac:spMkLst>
            <pc:docMk/>
            <pc:sldMk cId="1290015962" sldId="259"/>
            <ac:spMk id="1028" creationId="{9B76D444-2756-434F-AE61-96D69830C13E}"/>
          </ac:spMkLst>
        </pc:spChg>
        <pc:spChg chg="add">
          <ac:chgData name="Ranga Rodrigo" userId="a3170934-3a61-42af-add7-eae42539158e" providerId="ADAL" clId="{76B7EB3A-5428-4593-8BD6-D82E4BFBE886}" dt="2020-09-29T17:18:31.038" v="1032" actId="26606"/>
          <ac:spMkLst>
            <pc:docMk/>
            <pc:sldMk cId="1290015962" sldId="259"/>
            <ac:spMk id="1029" creationId="{A27B6159-7734-4564-9E0F-C4BC43C36E52}"/>
          </ac:spMkLst>
        </pc:spChg>
        <pc:picChg chg="add mod ord">
          <ac:chgData name="Ranga Rodrigo" userId="a3170934-3a61-42af-add7-eae42539158e" providerId="ADAL" clId="{76B7EB3A-5428-4593-8BD6-D82E4BFBE886}" dt="2020-09-29T17:18:31.038" v="1032" actId="26606"/>
          <ac:picMkLst>
            <pc:docMk/>
            <pc:sldMk cId="1290015962" sldId="259"/>
            <ac:picMk id="1026" creationId="{7051F637-7FC5-4386-ADF2-E52DBAC35913}"/>
          </ac:picMkLst>
        </pc:picChg>
        <pc:cxnChg chg="add">
          <ac:chgData name="Ranga Rodrigo" userId="a3170934-3a61-42af-add7-eae42539158e" providerId="ADAL" clId="{76B7EB3A-5428-4593-8BD6-D82E4BFBE886}" dt="2020-09-29T17:18:31.038" v="1032" actId="26606"/>
          <ac:cxnSpMkLst>
            <pc:docMk/>
            <pc:sldMk cId="1290015962" sldId="259"/>
            <ac:cxnSpMk id="75" creationId="{E2FFB46B-05BC-4950-B18A-9593FDAE6ED7}"/>
          </ac:cxnSpMkLst>
        </pc:cxnChg>
      </pc:sldChg>
      <pc:sldChg chg="del">
        <pc:chgData name="Ranga Rodrigo" userId="a3170934-3a61-42af-add7-eae42539158e" providerId="ADAL" clId="{76B7EB3A-5428-4593-8BD6-D82E4BFBE886}" dt="2020-09-29T17:12:55.041" v="1015" actId="47"/>
        <pc:sldMkLst>
          <pc:docMk/>
          <pc:sldMk cId="1856961163" sldId="260"/>
        </pc:sldMkLst>
      </pc:sldChg>
      <pc:sldChg chg="addSp modSp mod modAnim">
        <pc:chgData name="Ranga Rodrigo" userId="a3170934-3a61-42af-add7-eae42539158e" providerId="ADAL" clId="{76B7EB3A-5428-4593-8BD6-D82E4BFBE886}" dt="2020-10-01T12:59:40.128" v="1815" actId="207"/>
        <pc:sldMkLst>
          <pc:docMk/>
          <pc:sldMk cId="3886424503" sldId="261"/>
        </pc:sldMkLst>
        <pc:spChg chg="mod">
          <ac:chgData name="Ranga Rodrigo" userId="a3170934-3a61-42af-add7-eae42539158e" providerId="ADAL" clId="{76B7EB3A-5428-4593-8BD6-D82E4BFBE886}" dt="2020-10-01T12:59:40.128" v="1815" actId="207"/>
          <ac:spMkLst>
            <pc:docMk/>
            <pc:sldMk cId="3886424503" sldId="261"/>
            <ac:spMk id="3" creationId="{3369C44C-3BAA-4EF4-8C3F-8F66EED68EA3}"/>
          </ac:spMkLst>
        </pc:spChg>
        <pc:spChg chg="add mod">
          <ac:chgData name="Ranga Rodrigo" userId="a3170934-3a61-42af-add7-eae42539158e" providerId="ADAL" clId="{76B7EB3A-5428-4593-8BD6-D82E4BFBE886}" dt="2020-10-01T12:59:00.836" v="1814" actId="14100"/>
          <ac:spMkLst>
            <pc:docMk/>
            <pc:sldMk cId="3886424503" sldId="261"/>
            <ac:spMk id="7" creationId="{B0D52A37-F650-4F5E-8B7C-576032FAACDB}"/>
          </ac:spMkLst>
        </pc:spChg>
      </pc:sldChg>
      <pc:sldChg chg="addSp delSp modSp mod">
        <pc:chgData name="Ranga Rodrigo" userId="a3170934-3a61-42af-add7-eae42539158e" providerId="ADAL" clId="{76B7EB3A-5428-4593-8BD6-D82E4BFBE886}" dt="2020-10-01T17:03:24.563" v="1872" actId="26606"/>
        <pc:sldMkLst>
          <pc:docMk/>
          <pc:sldMk cId="4142009348" sldId="262"/>
        </pc:sldMkLst>
        <pc:spChg chg="mod">
          <ac:chgData name="Ranga Rodrigo" userId="a3170934-3a61-42af-add7-eae42539158e" providerId="ADAL" clId="{76B7EB3A-5428-4593-8BD6-D82E4BFBE886}" dt="2020-10-01T17:03:24.563" v="1872" actId="26606"/>
          <ac:spMkLst>
            <pc:docMk/>
            <pc:sldMk cId="4142009348" sldId="262"/>
            <ac:spMk id="2" creationId="{AFA2F327-90BE-4F3E-A7F4-4659253CE55C}"/>
          </ac:spMkLst>
        </pc:spChg>
        <pc:spChg chg="mod">
          <ac:chgData name="Ranga Rodrigo" userId="a3170934-3a61-42af-add7-eae42539158e" providerId="ADAL" clId="{76B7EB3A-5428-4593-8BD6-D82E4BFBE886}" dt="2020-10-01T17:03:24.563" v="1872" actId="26606"/>
          <ac:spMkLst>
            <pc:docMk/>
            <pc:sldMk cId="4142009348" sldId="262"/>
            <ac:spMk id="3" creationId="{0BE90442-19D3-4242-9EB6-D9CED29BDCDA}"/>
          </ac:spMkLst>
        </pc:spChg>
        <pc:spChg chg="add del">
          <ac:chgData name="Ranga Rodrigo" userId="a3170934-3a61-42af-add7-eae42539158e" providerId="ADAL" clId="{76B7EB3A-5428-4593-8BD6-D82E4BFBE886}" dt="2020-10-01T17:03:24.563" v="1872" actId="26606"/>
          <ac:spMkLst>
            <pc:docMk/>
            <pc:sldMk cId="4142009348" sldId="262"/>
            <ac:spMk id="15" creationId="{FB5B0058-AF13-4859-B429-4EDDE2A26F7F}"/>
          </ac:spMkLst>
        </pc:spChg>
        <pc:spChg chg="add del">
          <ac:chgData name="Ranga Rodrigo" userId="a3170934-3a61-42af-add7-eae42539158e" providerId="ADAL" clId="{76B7EB3A-5428-4593-8BD6-D82E4BFBE886}" dt="2020-10-01T17:03:06.370" v="1863" actId="26606"/>
          <ac:spMkLst>
            <pc:docMk/>
            <pc:sldMk cId="4142009348" sldId="262"/>
            <ac:spMk id="24" creationId="{3301E07F-4F79-4B58-8698-EF24DC1ECDBF}"/>
          </ac:spMkLst>
        </pc:spChg>
        <pc:spChg chg="add del">
          <ac:chgData name="Ranga Rodrigo" userId="a3170934-3a61-42af-add7-eae42539158e" providerId="ADAL" clId="{76B7EB3A-5428-4593-8BD6-D82E4BFBE886}" dt="2020-10-01T17:03:06.370" v="1863" actId="26606"/>
          <ac:spMkLst>
            <pc:docMk/>
            <pc:sldMk cId="4142009348" sldId="262"/>
            <ac:spMk id="26" creationId="{E58B2195-5055-402F-A3E7-53FF0E4980C3}"/>
          </ac:spMkLst>
        </pc:spChg>
        <pc:spChg chg="add del">
          <ac:chgData name="Ranga Rodrigo" userId="a3170934-3a61-42af-add7-eae42539158e" providerId="ADAL" clId="{76B7EB3A-5428-4593-8BD6-D82E4BFBE886}" dt="2020-10-01T17:03:06.370" v="1863" actId="26606"/>
          <ac:spMkLst>
            <pc:docMk/>
            <pc:sldMk cId="4142009348" sldId="262"/>
            <ac:spMk id="28" creationId="{9EE6F773-742A-491A-9A00-A2A150DF500A}"/>
          </ac:spMkLst>
        </pc:spChg>
        <pc:spChg chg="add del">
          <ac:chgData name="Ranga Rodrigo" userId="a3170934-3a61-42af-add7-eae42539158e" providerId="ADAL" clId="{76B7EB3A-5428-4593-8BD6-D82E4BFBE886}" dt="2020-10-01T17:03:10.788" v="1865" actId="26606"/>
          <ac:spMkLst>
            <pc:docMk/>
            <pc:sldMk cId="4142009348" sldId="262"/>
            <ac:spMk id="31" creationId="{73C994B4-9721-4148-9EEC-6793CECDE8DD}"/>
          </ac:spMkLst>
        </pc:spChg>
        <pc:spChg chg="add del">
          <ac:chgData name="Ranga Rodrigo" userId="a3170934-3a61-42af-add7-eae42539158e" providerId="ADAL" clId="{76B7EB3A-5428-4593-8BD6-D82E4BFBE886}" dt="2020-10-01T17:03:10.788" v="1865" actId="26606"/>
          <ac:spMkLst>
            <pc:docMk/>
            <pc:sldMk cId="4142009348" sldId="262"/>
            <ac:spMk id="33" creationId="{F9D95E49-763A-4886-B038-82F734740554}"/>
          </ac:spMkLst>
        </pc:spChg>
        <pc:spChg chg="add del">
          <ac:chgData name="Ranga Rodrigo" userId="a3170934-3a61-42af-add7-eae42539158e" providerId="ADAL" clId="{76B7EB3A-5428-4593-8BD6-D82E4BFBE886}" dt="2020-10-01T17:03:10.788" v="1865" actId="26606"/>
          <ac:spMkLst>
            <pc:docMk/>
            <pc:sldMk cId="4142009348" sldId="262"/>
            <ac:spMk id="34" creationId="{4AA74EAB-FD76-4F40-A962-CEADC30542B5}"/>
          </ac:spMkLst>
        </pc:spChg>
        <pc:spChg chg="add del">
          <ac:chgData name="Ranga Rodrigo" userId="a3170934-3a61-42af-add7-eae42539158e" providerId="ADAL" clId="{76B7EB3A-5428-4593-8BD6-D82E4BFBE886}" dt="2020-10-01T17:03:10.788" v="1865" actId="26606"/>
          <ac:spMkLst>
            <pc:docMk/>
            <pc:sldMk cId="4142009348" sldId="262"/>
            <ac:spMk id="35" creationId="{541CEA24-8518-4C08-A11E-B7E64FB31F70}"/>
          </ac:spMkLst>
        </pc:spChg>
        <pc:spChg chg="add del">
          <ac:chgData name="Ranga Rodrigo" userId="a3170934-3a61-42af-add7-eae42539158e" providerId="ADAL" clId="{76B7EB3A-5428-4593-8BD6-D82E4BFBE886}" dt="2020-10-01T17:03:24.540" v="1871" actId="26606"/>
          <ac:spMkLst>
            <pc:docMk/>
            <pc:sldMk cId="4142009348" sldId="262"/>
            <ac:spMk id="36" creationId="{156C6AE5-3F8B-42AC-9EA4-1B686A11E93F}"/>
          </ac:spMkLst>
        </pc:spChg>
        <pc:spChg chg="add del">
          <ac:chgData name="Ranga Rodrigo" userId="a3170934-3a61-42af-add7-eae42539158e" providerId="ADAL" clId="{76B7EB3A-5428-4593-8BD6-D82E4BFBE886}" dt="2020-10-01T17:03:17.372" v="1867" actId="26606"/>
          <ac:spMkLst>
            <pc:docMk/>
            <pc:sldMk cId="4142009348" sldId="262"/>
            <ac:spMk id="37" creationId="{35555856-9970-4BC3-9AA9-6A917F53AFBD}"/>
          </ac:spMkLst>
        </pc:spChg>
        <pc:spChg chg="add del">
          <ac:chgData name="Ranga Rodrigo" userId="a3170934-3a61-42af-add7-eae42539158e" providerId="ADAL" clId="{76B7EB3A-5428-4593-8BD6-D82E4BFBE886}" dt="2020-10-01T17:03:17.372" v="1867" actId="26606"/>
          <ac:spMkLst>
            <pc:docMk/>
            <pc:sldMk cId="4142009348" sldId="262"/>
            <ac:spMk id="39" creationId="{13722DD7-BA73-4776-93A3-94491FEF7260}"/>
          </ac:spMkLst>
        </pc:spChg>
        <pc:spChg chg="add del">
          <ac:chgData name="Ranga Rodrigo" userId="a3170934-3a61-42af-add7-eae42539158e" providerId="ADAL" clId="{76B7EB3A-5428-4593-8BD6-D82E4BFBE886}" dt="2020-10-01T17:03:19.478" v="1869" actId="26606"/>
          <ac:spMkLst>
            <pc:docMk/>
            <pc:sldMk cId="4142009348" sldId="262"/>
            <ac:spMk id="41" creationId="{7905BA41-EE6E-4F80-8636-447F22DD729A}"/>
          </ac:spMkLst>
        </pc:spChg>
        <pc:spChg chg="add del">
          <ac:chgData name="Ranga Rodrigo" userId="a3170934-3a61-42af-add7-eae42539158e" providerId="ADAL" clId="{76B7EB3A-5428-4593-8BD6-D82E4BFBE886}" dt="2020-10-01T17:03:19.478" v="1869" actId="26606"/>
          <ac:spMkLst>
            <pc:docMk/>
            <pc:sldMk cId="4142009348" sldId="262"/>
            <ac:spMk id="42" creationId="{CD7549B2-EE05-4558-8C64-AC46755F2B25}"/>
          </ac:spMkLst>
        </pc:spChg>
        <pc:spChg chg="add del">
          <ac:chgData name="Ranga Rodrigo" userId="a3170934-3a61-42af-add7-eae42539158e" providerId="ADAL" clId="{76B7EB3A-5428-4593-8BD6-D82E4BFBE886}" dt="2020-10-01T17:03:24.540" v="1871" actId="26606"/>
          <ac:spMkLst>
            <pc:docMk/>
            <pc:sldMk cId="4142009348" sldId="262"/>
            <ac:spMk id="44" creationId="{2B577FF9-3543-4875-815D-3D87BD8A2002}"/>
          </ac:spMkLst>
        </pc:spChg>
        <pc:spChg chg="add del">
          <ac:chgData name="Ranga Rodrigo" userId="a3170934-3a61-42af-add7-eae42539158e" providerId="ADAL" clId="{76B7EB3A-5428-4593-8BD6-D82E4BFBE886}" dt="2020-10-01T17:03:24.540" v="1871" actId="26606"/>
          <ac:spMkLst>
            <pc:docMk/>
            <pc:sldMk cId="4142009348" sldId="262"/>
            <ac:spMk id="45" creationId="{F5569EEC-E12F-4856-B407-02B2813A4AA5}"/>
          </ac:spMkLst>
        </pc:spChg>
        <pc:spChg chg="add del">
          <ac:chgData name="Ranga Rodrigo" userId="a3170934-3a61-42af-add7-eae42539158e" providerId="ADAL" clId="{76B7EB3A-5428-4593-8BD6-D82E4BFBE886}" dt="2020-10-01T17:03:24.540" v="1871" actId="26606"/>
          <ac:spMkLst>
            <pc:docMk/>
            <pc:sldMk cId="4142009348" sldId="262"/>
            <ac:spMk id="46" creationId="{CF860788-3A6A-45A3-B3F1-06F159665603}"/>
          </ac:spMkLst>
        </pc:spChg>
        <pc:spChg chg="add del">
          <ac:chgData name="Ranga Rodrigo" userId="a3170934-3a61-42af-add7-eae42539158e" providerId="ADAL" clId="{76B7EB3A-5428-4593-8BD6-D82E4BFBE886}" dt="2020-10-01T17:03:24.540" v="1871" actId="26606"/>
          <ac:spMkLst>
            <pc:docMk/>
            <pc:sldMk cId="4142009348" sldId="262"/>
            <ac:spMk id="47" creationId="{DF1E3393-B852-4883-B778-ED3525112942}"/>
          </ac:spMkLst>
        </pc:spChg>
        <pc:spChg chg="add del">
          <ac:chgData name="Ranga Rodrigo" userId="a3170934-3a61-42af-add7-eae42539158e" providerId="ADAL" clId="{76B7EB3A-5428-4593-8BD6-D82E4BFBE886}" dt="2020-10-01T17:03:24.540" v="1871" actId="26606"/>
          <ac:spMkLst>
            <pc:docMk/>
            <pc:sldMk cId="4142009348" sldId="262"/>
            <ac:spMk id="48" creationId="{39853D09-4205-4CC7-83EB-288E886AC9E4}"/>
          </ac:spMkLst>
        </pc:spChg>
        <pc:spChg chg="add del">
          <ac:chgData name="Ranga Rodrigo" userId="a3170934-3a61-42af-add7-eae42539158e" providerId="ADAL" clId="{76B7EB3A-5428-4593-8BD6-D82E4BFBE886}" dt="2020-10-01T17:03:24.540" v="1871" actId="26606"/>
          <ac:spMkLst>
            <pc:docMk/>
            <pc:sldMk cId="4142009348" sldId="262"/>
            <ac:spMk id="49" creationId="{0D040B79-3E73-4A31-840D-D6B9C9FDFC46}"/>
          </ac:spMkLst>
        </pc:spChg>
        <pc:spChg chg="add">
          <ac:chgData name="Ranga Rodrigo" userId="a3170934-3a61-42af-add7-eae42539158e" providerId="ADAL" clId="{76B7EB3A-5428-4593-8BD6-D82E4BFBE886}" dt="2020-10-01T17:03:24.563" v="1872" actId="26606"/>
          <ac:spMkLst>
            <pc:docMk/>
            <pc:sldMk cId="4142009348" sldId="262"/>
            <ac:spMk id="51" creationId="{3E443FD7-A66B-4AA0-872D-B088B9BC5F17}"/>
          </ac:spMkLst>
        </pc:spChg>
        <pc:spChg chg="add">
          <ac:chgData name="Ranga Rodrigo" userId="a3170934-3a61-42af-add7-eae42539158e" providerId="ADAL" clId="{76B7EB3A-5428-4593-8BD6-D82E4BFBE886}" dt="2020-10-01T17:03:24.563" v="1872" actId="26606"/>
          <ac:spMkLst>
            <pc:docMk/>
            <pc:sldMk cId="4142009348" sldId="262"/>
            <ac:spMk id="52" creationId="{C04BE0EF-3561-49B4-9A29-F283168A91C7}"/>
          </ac:spMkLst>
        </pc:spChg>
        <pc:picChg chg="add mod">
          <ac:chgData name="Ranga Rodrigo" userId="a3170934-3a61-42af-add7-eae42539158e" providerId="ADAL" clId="{76B7EB3A-5428-4593-8BD6-D82E4BFBE886}" dt="2020-10-01T17:03:24.563" v="1872" actId="26606"/>
          <ac:picMkLst>
            <pc:docMk/>
            <pc:sldMk cId="4142009348" sldId="262"/>
            <ac:picMk id="5" creationId="{7CCB837F-7E33-4325-B6EB-6EDF5CBFA3CA}"/>
          </ac:picMkLst>
        </pc:picChg>
        <pc:picChg chg="add del">
          <ac:chgData name="Ranga Rodrigo" userId="a3170934-3a61-42af-add7-eae42539158e" providerId="ADAL" clId="{76B7EB3A-5428-4593-8BD6-D82E4BFBE886}" dt="2020-10-01T17:03:17.372" v="1867" actId="26606"/>
          <ac:picMkLst>
            <pc:docMk/>
            <pc:sldMk cId="4142009348" sldId="262"/>
            <ac:picMk id="38" creationId="{7F487851-BFAF-46D8-A1ED-50CAD6E46F59}"/>
          </ac:picMkLst>
        </pc:picChg>
        <pc:cxnChg chg="add del">
          <ac:chgData name="Ranga Rodrigo" userId="a3170934-3a61-42af-add7-eae42539158e" providerId="ADAL" clId="{76B7EB3A-5428-4593-8BD6-D82E4BFBE886}" dt="2020-10-01T17:03:24.563" v="1872" actId="26606"/>
          <ac:cxnSpMkLst>
            <pc:docMk/>
            <pc:sldMk cId="4142009348" sldId="262"/>
            <ac:cxnSpMk id="17" creationId="{C4C8A451-B6C1-4CB1-95FC-2DBDEC61FF17}"/>
          </ac:cxnSpMkLst>
        </pc:cxnChg>
        <pc:cxnChg chg="add del">
          <ac:chgData name="Ranga Rodrigo" userId="a3170934-3a61-42af-add7-eae42539158e" providerId="ADAL" clId="{76B7EB3A-5428-4593-8BD6-D82E4BFBE886}" dt="2020-10-01T17:03:24.563" v="1872" actId="26606"/>
          <ac:cxnSpMkLst>
            <pc:docMk/>
            <pc:sldMk cId="4142009348" sldId="262"/>
            <ac:cxnSpMk id="19" creationId="{E8439DD6-1CCF-48C6-AF10-B7018793022A}"/>
          </ac:cxnSpMkLst>
        </pc:cxnChg>
        <pc:cxnChg chg="add del">
          <ac:chgData name="Ranga Rodrigo" userId="a3170934-3a61-42af-add7-eae42539158e" providerId="ADAL" clId="{76B7EB3A-5428-4593-8BD6-D82E4BFBE886}" dt="2020-10-01T17:03:10.788" v="1865" actId="26606"/>
          <ac:cxnSpMkLst>
            <pc:docMk/>
            <pc:sldMk cId="4142009348" sldId="262"/>
            <ac:cxnSpMk id="30" creationId="{5D28AB17-F6FA-4C53-B3E3-D0A39D4A33C0}"/>
          </ac:cxnSpMkLst>
        </pc:cxnChg>
        <pc:cxnChg chg="add del">
          <ac:chgData name="Ranga Rodrigo" userId="a3170934-3a61-42af-add7-eae42539158e" providerId="ADAL" clId="{76B7EB3A-5428-4593-8BD6-D82E4BFBE886}" dt="2020-10-01T17:03:10.788" v="1865" actId="26606"/>
          <ac:cxnSpMkLst>
            <pc:docMk/>
            <pc:sldMk cId="4142009348" sldId="262"/>
            <ac:cxnSpMk id="32" creationId="{3EFADC67-92A1-44FB-8691-D8CD71A21EFA}"/>
          </ac:cxnSpMkLst>
        </pc:cxnChg>
      </pc:sldChg>
      <pc:sldChg chg="del">
        <pc:chgData name="Ranga Rodrigo" userId="a3170934-3a61-42af-add7-eae42539158e" providerId="ADAL" clId="{76B7EB3A-5428-4593-8BD6-D82E4BFBE886}" dt="2020-09-17T16:39:53.090" v="279" actId="47"/>
        <pc:sldMkLst>
          <pc:docMk/>
          <pc:sldMk cId="2683420113" sldId="263"/>
        </pc:sldMkLst>
      </pc:sldChg>
      <pc:sldChg chg="modNotesTx">
        <pc:chgData name="Ranga Rodrigo" userId="a3170934-3a61-42af-add7-eae42539158e" providerId="ADAL" clId="{76B7EB3A-5428-4593-8BD6-D82E4BFBE886}" dt="2020-10-01T17:04:51.907" v="2041" actId="20577"/>
        <pc:sldMkLst>
          <pc:docMk/>
          <pc:sldMk cId="3297934773" sldId="266"/>
        </pc:sldMkLst>
      </pc:sldChg>
      <pc:sldChg chg="modSp mod">
        <pc:chgData name="Ranga Rodrigo" userId="a3170934-3a61-42af-add7-eae42539158e" providerId="ADAL" clId="{76B7EB3A-5428-4593-8BD6-D82E4BFBE886}" dt="2020-10-01T17:05:49.760" v="2060" actId="207"/>
        <pc:sldMkLst>
          <pc:docMk/>
          <pc:sldMk cId="802086203" sldId="267"/>
        </pc:sldMkLst>
        <pc:spChg chg="mod">
          <ac:chgData name="Ranga Rodrigo" userId="a3170934-3a61-42af-add7-eae42539158e" providerId="ADAL" clId="{76B7EB3A-5428-4593-8BD6-D82E4BFBE886}" dt="2020-10-01T17:05:49.760" v="2060" actId="207"/>
          <ac:spMkLst>
            <pc:docMk/>
            <pc:sldMk cId="802086203" sldId="267"/>
            <ac:spMk id="20" creationId="{2DE1F182-E0A0-464F-BA28-6F9A43C40E0E}"/>
          </ac:spMkLst>
        </pc:spChg>
      </pc:sldChg>
      <pc:sldChg chg="addSp modSp mod">
        <pc:chgData name="Ranga Rodrigo" userId="a3170934-3a61-42af-add7-eae42539158e" providerId="ADAL" clId="{76B7EB3A-5428-4593-8BD6-D82E4BFBE886}" dt="2020-09-29T18:22:28.782" v="1668" actId="20577"/>
        <pc:sldMkLst>
          <pc:docMk/>
          <pc:sldMk cId="373732560" sldId="268"/>
        </pc:sldMkLst>
        <pc:spChg chg="mod">
          <ac:chgData name="Ranga Rodrigo" userId="a3170934-3a61-42af-add7-eae42539158e" providerId="ADAL" clId="{76B7EB3A-5428-4593-8BD6-D82E4BFBE886}" dt="2020-09-29T17:56:34.703" v="1366" actId="14100"/>
          <ac:spMkLst>
            <pc:docMk/>
            <pc:sldMk cId="373732560" sldId="268"/>
            <ac:spMk id="2" creationId="{A23C8FF7-1335-410B-ACCD-D2556951AF10}"/>
          </ac:spMkLst>
        </pc:spChg>
        <pc:spChg chg="mod">
          <ac:chgData name="Ranga Rodrigo" userId="a3170934-3a61-42af-add7-eae42539158e" providerId="ADAL" clId="{76B7EB3A-5428-4593-8BD6-D82E4BFBE886}" dt="2020-09-29T18:05:49.417" v="1553" actId="27636"/>
          <ac:spMkLst>
            <pc:docMk/>
            <pc:sldMk cId="373732560" sldId="268"/>
            <ac:spMk id="3" creationId="{FEDAA675-EE89-4255-9E7B-34C33F597247}"/>
          </ac:spMkLst>
        </pc:spChg>
        <pc:spChg chg="add mod">
          <ac:chgData name="Ranga Rodrigo" userId="a3170934-3a61-42af-add7-eae42539158e" providerId="ADAL" clId="{76B7EB3A-5428-4593-8BD6-D82E4BFBE886}" dt="2020-09-29T18:05:54.369" v="1554" actId="20577"/>
          <ac:spMkLst>
            <pc:docMk/>
            <pc:sldMk cId="373732560" sldId="268"/>
            <ac:spMk id="6" creationId="{432E8BCD-38EE-45C3-B921-23A75497DF80}"/>
          </ac:spMkLst>
        </pc:spChg>
        <pc:spChg chg="add mod">
          <ac:chgData name="Ranga Rodrigo" userId="a3170934-3a61-42af-add7-eae42539158e" providerId="ADAL" clId="{76B7EB3A-5428-4593-8BD6-D82E4BFBE886}" dt="2020-09-29T18:22:28.782" v="1668" actId="20577"/>
          <ac:spMkLst>
            <pc:docMk/>
            <pc:sldMk cId="373732560" sldId="268"/>
            <ac:spMk id="7" creationId="{32895E50-B6E0-42FB-BA51-3210B095F773}"/>
          </ac:spMkLst>
        </pc:spChg>
        <pc:spChg chg="add mod">
          <ac:chgData name="Ranga Rodrigo" userId="a3170934-3a61-42af-add7-eae42539158e" providerId="ADAL" clId="{76B7EB3A-5428-4593-8BD6-D82E4BFBE886}" dt="2020-09-29T18:10:43.701" v="1560" actId="1076"/>
          <ac:spMkLst>
            <pc:docMk/>
            <pc:sldMk cId="373732560" sldId="268"/>
            <ac:spMk id="9" creationId="{D63E9145-09C9-4E85-9FF5-58EEF7782763}"/>
          </ac:spMkLst>
        </pc:spChg>
        <pc:picChg chg="add mod">
          <ac:chgData name="Ranga Rodrigo" userId="a3170934-3a61-42af-add7-eae42539158e" providerId="ADAL" clId="{76B7EB3A-5428-4593-8BD6-D82E4BFBE886}" dt="2020-09-29T17:39:11.135" v="1112" actId="1076"/>
          <ac:picMkLst>
            <pc:docMk/>
            <pc:sldMk cId="373732560" sldId="268"/>
            <ac:picMk id="4" creationId="{36226B4D-9D8D-4B3F-8C08-88807F9ED833}"/>
          </ac:picMkLst>
        </pc:picChg>
        <pc:picChg chg="add mod">
          <ac:chgData name="Ranga Rodrigo" userId="a3170934-3a61-42af-add7-eae42539158e" providerId="ADAL" clId="{76B7EB3A-5428-4593-8BD6-D82E4BFBE886}" dt="2020-09-29T18:05:33.909" v="1547" actId="1076"/>
          <ac:picMkLst>
            <pc:docMk/>
            <pc:sldMk cId="373732560" sldId="268"/>
            <ac:picMk id="5122" creationId="{8D8D48DD-FD00-4949-9EFA-272106992601}"/>
          </ac:picMkLst>
        </pc:picChg>
      </pc:sldChg>
      <pc:sldChg chg="modNotesTx">
        <pc:chgData name="Ranga Rodrigo" userId="a3170934-3a61-42af-add7-eae42539158e" providerId="ADAL" clId="{76B7EB3A-5428-4593-8BD6-D82E4BFBE886}" dt="2020-10-01T17:07:34.309" v="2403" actId="20577"/>
        <pc:sldMkLst>
          <pc:docMk/>
          <pc:sldMk cId="912347506" sldId="269"/>
        </pc:sldMkLst>
      </pc:sldChg>
      <pc:sldChg chg="addSp modSp mod">
        <pc:chgData name="Ranga Rodrigo" userId="a3170934-3a61-42af-add7-eae42539158e" providerId="ADAL" clId="{76B7EB3A-5428-4593-8BD6-D82E4BFBE886}" dt="2020-10-01T17:14:07.317" v="2621" actId="207"/>
        <pc:sldMkLst>
          <pc:docMk/>
          <pc:sldMk cId="577296415" sldId="272"/>
        </pc:sldMkLst>
        <pc:spChg chg="mod">
          <ac:chgData name="Ranga Rodrigo" userId="a3170934-3a61-42af-add7-eae42539158e" providerId="ADAL" clId="{76B7EB3A-5428-4593-8BD6-D82E4BFBE886}" dt="2020-10-01T17:12:43.135" v="2534" actId="20577"/>
          <ac:spMkLst>
            <pc:docMk/>
            <pc:sldMk cId="577296415" sldId="272"/>
            <ac:spMk id="2" creationId="{8BA1EE3D-4A35-46A5-8CF3-C5E80E75691F}"/>
          </ac:spMkLst>
        </pc:spChg>
        <pc:spChg chg="mod">
          <ac:chgData name="Ranga Rodrigo" userId="a3170934-3a61-42af-add7-eae42539158e" providerId="ADAL" clId="{76B7EB3A-5428-4593-8BD6-D82E4BFBE886}" dt="2020-10-01T17:13:24.832" v="2540" actId="27636"/>
          <ac:spMkLst>
            <pc:docMk/>
            <pc:sldMk cId="577296415" sldId="272"/>
            <ac:spMk id="3" creationId="{D6268C86-9F9C-4EE0-9A9D-8E426259A15D}"/>
          </ac:spMkLst>
        </pc:spChg>
        <pc:spChg chg="add mod">
          <ac:chgData name="Ranga Rodrigo" userId="a3170934-3a61-42af-add7-eae42539158e" providerId="ADAL" clId="{76B7EB3A-5428-4593-8BD6-D82E4BFBE886}" dt="2020-10-01T17:14:07.317" v="2621" actId="207"/>
          <ac:spMkLst>
            <pc:docMk/>
            <pc:sldMk cId="577296415" sldId="272"/>
            <ac:spMk id="4" creationId="{026C1607-59B1-4441-8DC6-7A9C0C799A5F}"/>
          </ac:spMkLst>
        </pc:spChg>
      </pc:sldChg>
      <pc:sldChg chg="modSp mod">
        <pc:chgData name="Ranga Rodrigo" userId="a3170934-3a61-42af-add7-eae42539158e" providerId="ADAL" clId="{76B7EB3A-5428-4593-8BD6-D82E4BFBE886}" dt="2020-10-01T17:25:17.621" v="3072" actId="20577"/>
        <pc:sldMkLst>
          <pc:docMk/>
          <pc:sldMk cId="3544904355" sldId="274"/>
        </pc:sldMkLst>
        <pc:spChg chg="mod">
          <ac:chgData name="Ranga Rodrigo" userId="a3170934-3a61-42af-add7-eae42539158e" providerId="ADAL" clId="{76B7EB3A-5428-4593-8BD6-D82E4BFBE886}" dt="2020-10-01T17:25:17.621" v="3072" actId="20577"/>
          <ac:spMkLst>
            <pc:docMk/>
            <pc:sldMk cId="3544904355" sldId="274"/>
            <ac:spMk id="2" creationId="{297A59CC-3E1F-4950-A20C-7F9943454906}"/>
          </ac:spMkLst>
        </pc:spChg>
        <pc:graphicFrameChg chg="mod">
          <ac:chgData name="Ranga Rodrigo" userId="a3170934-3a61-42af-add7-eae42539158e" providerId="ADAL" clId="{76B7EB3A-5428-4593-8BD6-D82E4BFBE886}" dt="2020-10-01T17:25:07.712" v="3070" actId="20577"/>
          <ac:graphicFrameMkLst>
            <pc:docMk/>
            <pc:sldMk cId="3544904355" sldId="274"/>
            <ac:graphicFrameMk id="18" creationId="{09210DB8-7CEB-4AD2-ADA8-49B6251FAF85}"/>
          </ac:graphicFrameMkLst>
        </pc:graphicFrameChg>
      </pc:sldChg>
      <pc:sldChg chg="modSp del mod chgLayout">
        <pc:chgData name="Ranga Rodrigo" userId="a3170934-3a61-42af-add7-eae42539158e" providerId="ADAL" clId="{76B7EB3A-5428-4593-8BD6-D82E4BFBE886}" dt="2020-09-28T16:13:17.165" v="1012" actId="47"/>
        <pc:sldMkLst>
          <pc:docMk/>
          <pc:sldMk cId="889397251" sldId="275"/>
        </pc:sldMkLst>
        <pc:spChg chg="mod ord">
          <ac:chgData name="Ranga Rodrigo" userId="a3170934-3a61-42af-add7-eae42539158e" providerId="ADAL" clId="{76B7EB3A-5428-4593-8BD6-D82E4BFBE886}" dt="2020-09-28T16:02:05.556" v="923" actId="700"/>
          <ac:spMkLst>
            <pc:docMk/>
            <pc:sldMk cId="889397251" sldId="275"/>
            <ac:spMk id="2" creationId="{2B3CBF5C-E1F5-462D-84F4-5C4ADCD14B75}"/>
          </ac:spMkLst>
        </pc:spChg>
        <pc:spChg chg="mod ord">
          <ac:chgData name="Ranga Rodrigo" userId="a3170934-3a61-42af-add7-eae42539158e" providerId="ADAL" clId="{76B7EB3A-5428-4593-8BD6-D82E4BFBE886}" dt="2020-09-28T16:02:05.556" v="923" actId="700"/>
          <ac:spMkLst>
            <pc:docMk/>
            <pc:sldMk cId="889397251" sldId="275"/>
            <ac:spMk id="3" creationId="{A163FB0A-42CF-4DBF-9E24-C1D642B0EC53}"/>
          </ac:spMkLst>
        </pc:spChg>
        <pc:spChg chg="mod ord">
          <ac:chgData name="Ranga Rodrigo" userId="a3170934-3a61-42af-add7-eae42539158e" providerId="ADAL" clId="{76B7EB3A-5428-4593-8BD6-D82E4BFBE886}" dt="2020-09-28T16:02:25.591" v="924" actId="20577"/>
          <ac:spMkLst>
            <pc:docMk/>
            <pc:sldMk cId="889397251" sldId="275"/>
            <ac:spMk id="4" creationId="{B4A3651B-4004-4DBB-A04C-9182149D657F}"/>
          </ac:spMkLst>
        </pc:spChg>
        <pc:spChg chg="mod ord">
          <ac:chgData name="Ranga Rodrigo" userId="a3170934-3a61-42af-add7-eae42539158e" providerId="ADAL" clId="{76B7EB3A-5428-4593-8BD6-D82E4BFBE886}" dt="2020-09-28T16:02:05.556" v="923" actId="700"/>
          <ac:spMkLst>
            <pc:docMk/>
            <pc:sldMk cId="889397251" sldId="275"/>
            <ac:spMk id="5" creationId="{B0631A28-EA7C-4ABB-A26E-C4DB6FE8B291}"/>
          </ac:spMkLst>
        </pc:spChg>
        <pc:spChg chg="mod ord">
          <ac:chgData name="Ranga Rodrigo" userId="a3170934-3a61-42af-add7-eae42539158e" providerId="ADAL" clId="{76B7EB3A-5428-4593-8BD6-D82E4BFBE886}" dt="2020-09-28T16:02:05.556" v="923" actId="700"/>
          <ac:spMkLst>
            <pc:docMk/>
            <pc:sldMk cId="889397251" sldId="275"/>
            <ac:spMk id="6" creationId="{093CF92A-E65F-459D-BFCE-E80B7C4ADB3F}"/>
          </ac:spMkLst>
        </pc:spChg>
      </pc:sldChg>
      <pc:sldChg chg="addSp delSp modSp new mod">
        <pc:chgData name="Ranga Rodrigo" userId="a3170934-3a61-42af-add7-eae42539158e" providerId="ADAL" clId="{76B7EB3A-5428-4593-8BD6-D82E4BFBE886}" dt="2020-09-17T17:22:06.294" v="733" actId="20577"/>
        <pc:sldMkLst>
          <pc:docMk/>
          <pc:sldMk cId="3279701091" sldId="276"/>
        </pc:sldMkLst>
        <pc:spChg chg="mod">
          <ac:chgData name="Ranga Rodrigo" userId="a3170934-3a61-42af-add7-eae42539158e" providerId="ADAL" clId="{76B7EB3A-5428-4593-8BD6-D82E4BFBE886}" dt="2020-09-17T17:12:06.584" v="387" actId="20577"/>
          <ac:spMkLst>
            <pc:docMk/>
            <pc:sldMk cId="3279701091" sldId="276"/>
            <ac:spMk id="2" creationId="{B179839A-0B5C-472C-BD99-7C6EB1F08E59}"/>
          </ac:spMkLst>
        </pc:spChg>
        <pc:spChg chg="mod">
          <ac:chgData name="Ranga Rodrigo" userId="a3170934-3a61-42af-add7-eae42539158e" providerId="ADAL" clId="{76B7EB3A-5428-4593-8BD6-D82E4BFBE886}" dt="2020-09-17T17:07:58.859" v="338" actId="14100"/>
          <ac:spMkLst>
            <pc:docMk/>
            <pc:sldMk cId="3279701091" sldId="276"/>
            <ac:spMk id="3" creationId="{B84EF564-A3CC-40EA-B1BE-0AF15918397B}"/>
          </ac:spMkLst>
        </pc:spChg>
        <pc:spChg chg="add mod">
          <ac:chgData name="Ranga Rodrigo" userId="a3170934-3a61-42af-add7-eae42539158e" providerId="ADAL" clId="{76B7EB3A-5428-4593-8BD6-D82E4BFBE886}" dt="2020-09-14T16:53:30.427" v="215" actId="20577"/>
          <ac:spMkLst>
            <pc:docMk/>
            <pc:sldMk cId="3279701091" sldId="276"/>
            <ac:spMk id="4" creationId="{DF0E1607-F2C1-448C-8097-C501A4D94C8C}"/>
          </ac:spMkLst>
        </pc:spChg>
        <pc:spChg chg="add mod">
          <ac:chgData name="Ranga Rodrigo" userId="a3170934-3a61-42af-add7-eae42539158e" providerId="ADAL" clId="{76B7EB3A-5428-4593-8BD6-D82E4BFBE886}" dt="2020-09-17T17:09:48.751" v="360" actId="1076"/>
          <ac:spMkLst>
            <pc:docMk/>
            <pc:sldMk cId="3279701091" sldId="276"/>
            <ac:spMk id="7" creationId="{67FFFDC2-9C2E-4E50-A84F-64AF9FB23FF2}"/>
          </ac:spMkLst>
        </pc:spChg>
        <pc:spChg chg="add mod">
          <ac:chgData name="Ranga Rodrigo" userId="a3170934-3a61-42af-add7-eae42539158e" providerId="ADAL" clId="{76B7EB3A-5428-4593-8BD6-D82E4BFBE886}" dt="2020-09-17T17:22:06.294" v="733" actId="20577"/>
          <ac:spMkLst>
            <pc:docMk/>
            <pc:sldMk cId="3279701091" sldId="276"/>
            <ac:spMk id="8" creationId="{945C6560-E569-4550-9701-3F31108DDCF7}"/>
          </ac:spMkLst>
        </pc:spChg>
        <pc:picChg chg="add del">
          <ac:chgData name="Ranga Rodrigo" userId="a3170934-3a61-42af-add7-eae42539158e" providerId="ADAL" clId="{76B7EB3A-5428-4593-8BD6-D82E4BFBE886}" dt="2020-09-17T17:08:06.492" v="340"/>
          <ac:picMkLst>
            <pc:docMk/>
            <pc:sldMk cId="3279701091" sldId="276"/>
            <ac:picMk id="2050" creationId="{8D87AD2B-F6F8-461F-91E5-E6D2DF6F18BF}"/>
          </ac:picMkLst>
        </pc:picChg>
      </pc:sldChg>
      <pc:sldChg chg="addSp modSp new mod modAnim">
        <pc:chgData name="Ranga Rodrigo" userId="a3170934-3a61-42af-add7-eae42539158e" providerId="ADAL" clId="{76B7EB3A-5428-4593-8BD6-D82E4BFBE886}" dt="2020-10-01T17:23:01.632" v="3029"/>
        <pc:sldMkLst>
          <pc:docMk/>
          <pc:sldMk cId="2777161368" sldId="277"/>
        </pc:sldMkLst>
        <pc:spChg chg="mod">
          <ac:chgData name="Ranga Rodrigo" userId="a3170934-3a61-42af-add7-eae42539158e" providerId="ADAL" clId="{76B7EB3A-5428-4593-8BD6-D82E4BFBE886}" dt="2020-09-14T17:08:19.510" v="272" actId="20577"/>
          <ac:spMkLst>
            <pc:docMk/>
            <pc:sldMk cId="2777161368" sldId="277"/>
            <ac:spMk id="2" creationId="{BFBBB506-00E9-4AA6-8322-C75598390DCD}"/>
          </ac:spMkLst>
        </pc:spChg>
        <pc:spChg chg="mod">
          <ac:chgData name="Ranga Rodrigo" userId="a3170934-3a61-42af-add7-eae42539158e" providerId="ADAL" clId="{76B7EB3A-5428-4593-8BD6-D82E4BFBE886}" dt="2020-09-14T17:33:49.102" v="278" actId="20577"/>
          <ac:spMkLst>
            <pc:docMk/>
            <pc:sldMk cId="2777161368" sldId="277"/>
            <ac:spMk id="3" creationId="{2C65690E-7182-4CFD-8A87-580705E8BF6C}"/>
          </ac:spMkLst>
        </pc:spChg>
        <pc:spChg chg="add mod">
          <ac:chgData name="Ranga Rodrigo" userId="a3170934-3a61-42af-add7-eae42539158e" providerId="ADAL" clId="{76B7EB3A-5428-4593-8BD6-D82E4BFBE886}" dt="2020-10-01T17:22:56.098" v="3028" actId="403"/>
          <ac:spMkLst>
            <pc:docMk/>
            <pc:sldMk cId="2777161368" sldId="277"/>
            <ac:spMk id="7" creationId="{B2470404-9D30-400E-B017-005205454849}"/>
          </ac:spMkLst>
        </pc:spChg>
        <pc:spChg chg="mod">
          <ac:chgData name="Ranga Rodrigo" userId="a3170934-3a61-42af-add7-eae42539158e" providerId="ADAL" clId="{76B7EB3A-5428-4593-8BD6-D82E4BFBE886}" dt="2020-10-01T17:22:33.577" v="2982" actId="1076"/>
          <ac:spMkLst>
            <pc:docMk/>
            <pc:sldMk cId="2777161368" sldId="277"/>
            <ac:spMk id="32" creationId="{C44927CD-6151-434F-8ED2-2934228DD41C}"/>
          </ac:spMkLst>
        </pc:spChg>
        <pc:spChg chg="mod">
          <ac:chgData name="Ranga Rodrigo" userId="a3170934-3a61-42af-add7-eae42539158e" providerId="ADAL" clId="{76B7EB3A-5428-4593-8BD6-D82E4BFBE886}" dt="2020-10-01T17:22:33.577" v="2982" actId="1076"/>
          <ac:spMkLst>
            <pc:docMk/>
            <pc:sldMk cId="2777161368" sldId="277"/>
            <ac:spMk id="34" creationId="{173F3744-90A3-4DB1-B1DE-832CE2EEBA56}"/>
          </ac:spMkLst>
        </pc:spChg>
        <pc:spChg chg="mod">
          <ac:chgData name="Ranga Rodrigo" userId="a3170934-3a61-42af-add7-eae42539158e" providerId="ADAL" clId="{76B7EB3A-5428-4593-8BD6-D82E4BFBE886}" dt="2020-10-01T17:22:33.577" v="2982" actId="1076"/>
          <ac:spMkLst>
            <pc:docMk/>
            <pc:sldMk cId="2777161368" sldId="277"/>
            <ac:spMk id="36" creationId="{EBF22E7A-AEF0-4E3E-9AA4-688E81FCD990}"/>
          </ac:spMkLst>
        </pc:spChg>
        <pc:spChg chg="mod">
          <ac:chgData name="Ranga Rodrigo" userId="a3170934-3a61-42af-add7-eae42539158e" providerId="ADAL" clId="{76B7EB3A-5428-4593-8BD6-D82E4BFBE886}" dt="2020-10-01T17:22:33.577" v="2982" actId="1076"/>
          <ac:spMkLst>
            <pc:docMk/>
            <pc:sldMk cId="2777161368" sldId="277"/>
            <ac:spMk id="38" creationId="{348C9654-7258-4D6E-9073-664A14068C54}"/>
          </ac:spMkLst>
        </pc:spChg>
        <pc:spChg chg="mod">
          <ac:chgData name="Ranga Rodrigo" userId="a3170934-3a61-42af-add7-eae42539158e" providerId="ADAL" clId="{76B7EB3A-5428-4593-8BD6-D82E4BFBE886}" dt="2020-10-01T17:22:33.577" v="2982" actId="1076"/>
          <ac:spMkLst>
            <pc:docMk/>
            <pc:sldMk cId="2777161368" sldId="277"/>
            <ac:spMk id="40" creationId="{657CCE6F-AFA4-4427-93C9-3B71E5F0F36A}"/>
          </ac:spMkLst>
        </pc:spChg>
        <pc:spChg chg="mod">
          <ac:chgData name="Ranga Rodrigo" userId="a3170934-3a61-42af-add7-eae42539158e" providerId="ADAL" clId="{76B7EB3A-5428-4593-8BD6-D82E4BFBE886}" dt="2020-10-01T17:22:33.577" v="2982" actId="1076"/>
          <ac:spMkLst>
            <pc:docMk/>
            <pc:sldMk cId="2777161368" sldId="277"/>
            <ac:spMk id="42" creationId="{9EE07C0C-286A-4BFF-A8FC-77FC0AA8B7BD}"/>
          </ac:spMkLst>
        </pc:spChg>
        <pc:spChg chg="mod">
          <ac:chgData name="Ranga Rodrigo" userId="a3170934-3a61-42af-add7-eae42539158e" providerId="ADAL" clId="{76B7EB3A-5428-4593-8BD6-D82E4BFBE886}" dt="2020-10-01T17:22:33.577" v="2982" actId="1076"/>
          <ac:spMkLst>
            <pc:docMk/>
            <pc:sldMk cId="2777161368" sldId="277"/>
            <ac:spMk id="43" creationId="{1CA0111F-F0FB-4D45-82F4-98B6E4E335DF}"/>
          </ac:spMkLst>
        </pc:spChg>
        <pc:spChg chg="mod">
          <ac:chgData name="Ranga Rodrigo" userId="a3170934-3a61-42af-add7-eae42539158e" providerId="ADAL" clId="{76B7EB3A-5428-4593-8BD6-D82E4BFBE886}" dt="2020-10-01T17:22:33.577" v="2982" actId="1076"/>
          <ac:spMkLst>
            <pc:docMk/>
            <pc:sldMk cId="2777161368" sldId="277"/>
            <ac:spMk id="44" creationId="{EE2A5D74-1620-4AD6-B408-27DE61A4D39D}"/>
          </ac:spMkLst>
        </pc:spChg>
        <pc:spChg chg="mod">
          <ac:chgData name="Ranga Rodrigo" userId="a3170934-3a61-42af-add7-eae42539158e" providerId="ADAL" clId="{76B7EB3A-5428-4593-8BD6-D82E4BFBE886}" dt="2020-10-01T17:22:33.577" v="2982" actId="1076"/>
          <ac:spMkLst>
            <pc:docMk/>
            <pc:sldMk cId="2777161368" sldId="277"/>
            <ac:spMk id="46" creationId="{6ADEF044-4A52-4E2D-8CD2-4F081343960C}"/>
          </ac:spMkLst>
        </pc:spChg>
        <pc:cxnChg chg="add mod">
          <ac:chgData name="Ranga Rodrigo" userId="a3170934-3a61-42af-add7-eae42539158e" providerId="ADAL" clId="{76B7EB3A-5428-4593-8BD6-D82E4BFBE886}" dt="2020-10-01T17:22:33.577" v="2982" actId="1076"/>
          <ac:cxnSpMkLst>
            <pc:docMk/>
            <pc:sldMk cId="2777161368" sldId="277"/>
            <ac:cxnSpMk id="4" creationId="{EE38353D-BF20-41CF-AE11-8688AFB64C89}"/>
          </ac:cxnSpMkLst>
        </pc:cxnChg>
        <pc:cxnChg chg="add mod">
          <ac:chgData name="Ranga Rodrigo" userId="a3170934-3a61-42af-add7-eae42539158e" providerId="ADAL" clId="{76B7EB3A-5428-4593-8BD6-D82E4BFBE886}" dt="2020-10-01T17:22:33.577" v="2982" actId="1076"/>
          <ac:cxnSpMkLst>
            <pc:docMk/>
            <pc:sldMk cId="2777161368" sldId="277"/>
            <ac:cxnSpMk id="6" creationId="{33A8D711-DF9C-485B-A0FB-23448B1DECA7}"/>
          </ac:cxnSpMkLst>
        </pc:cxnChg>
        <pc:cxnChg chg="mod">
          <ac:chgData name="Ranga Rodrigo" userId="a3170934-3a61-42af-add7-eae42539158e" providerId="ADAL" clId="{76B7EB3A-5428-4593-8BD6-D82E4BFBE886}" dt="2020-10-01T17:22:33.577" v="2982" actId="1076"/>
          <ac:cxnSpMkLst>
            <pc:docMk/>
            <pc:sldMk cId="2777161368" sldId="277"/>
            <ac:cxnSpMk id="41" creationId="{43C962B9-B1D1-46E0-8E63-96FBC8DDD18A}"/>
          </ac:cxnSpMkLst>
        </pc:cxnChg>
        <pc:cxnChg chg="mod">
          <ac:chgData name="Ranga Rodrigo" userId="a3170934-3a61-42af-add7-eae42539158e" providerId="ADAL" clId="{76B7EB3A-5428-4593-8BD6-D82E4BFBE886}" dt="2020-10-01T17:22:33.577" v="2982" actId="1076"/>
          <ac:cxnSpMkLst>
            <pc:docMk/>
            <pc:sldMk cId="2777161368" sldId="277"/>
            <ac:cxnSpMk id="50" creationId="{D93C15CE-00A2-4B90-9F3F-3B90840690E0}"/>
          </ac:cxnSpMkLst>
        </pc:cxnChg>
        <pc:cxnChg chg="mod">
          <ac:chgData name="Ranga Rodrigo" userId="a3170934-3a61-42af-add7-eae42539158e" providerId="ADAL" clId="{76B7EB3A-5428-4593-8BD6-D82E4BFBE886}" dt="2020-10-01T17:22:33.577" v="2982" actId="1076"/>
          <ac:cxnSpMkLst>
            <pc:docMk/>
            <pc:sldMk cId="2777161368" sldId="277"/>
            <ac:cxnSpMk id="52" creationId="{C07E3132-5A9D-43B8-9771-BA20AECF44C7}"/>
          </ac:cxnSpMkLst>
        </pc:cxnChg>
        <pc:cxnChg chg="mod">
          <ac:chgData name="Ranga Rodrigo" userId="a3170934-3a61-42af-add7-eae42539158e" providerId="ADAL" clId="{76B7EB3A-5428-4593-8BD6-D82E4BFBE886}" dt="2020-10-01T17:22:33.577" v="2982" actId="1076"/>
          <ac:cxnSpMkLst>
            <pc:docMk/>
            <pc:sldMk cId="2777161368" sldId="277"/>
            <ac:cxnSpMk id="54" creationId="{6C7B3F87-F1E4-4C48-A499-035D47DB84B2}"/>
          </ac:cxnSpMkLst>
        </pc:cxnChg>
        <pc:cxnChg chg="mod">
          <ac:chgData name="Ranga Rodrigo" userId="a3170934-3a61-42af-add7-eae42539158e" providerId="ADAL" clId="{76B7EB3A-5428-4593-8BD6-D82E4BFBE886}" dt="2020-10-01T17:22:33.577" v="2982" actId="1076"/>
          <ac:cxnSpMkLst>
            <pc:docMk/>
            <pc:sldMk cId="2777161368" sldId="277"/>
            <ac:cxnSpMk id="56" creationId="{C5BC37C1-C285-4D52-AB71-E98A8A013A3D}"/>
          </ac:cxnSpMkLst>
        </pc:cxnChg>
      </pc:sldChg>
      <pc:sldChg chg="delSp modSp add mod">
        <pc:chgData name="Ranga Rodrigo" userId="a3170934-3a61-42af-add7-eae42539158e" providerId="ADAL" clId="{76B7EB3A-5428-4593-8BD6-D82E4BFBE886}" dt="2020-09-17T17:21:22.262" v="696" actId="20577"/>
        <pc:sldMkLst>
          <pc:docMk/>
          <pc:sldMk cId="1367441763" sldId="278"/>
        </pc:sldMkLst>
        <pc:spChg chg="mod">
          <ac:chgData name="Ranga Rodrigo" userId="a3170934-3a61-42af-add7-eae42539158e" providerId="ADAL" clId="{76B7EB3A-5428-4593-8BD6-D82E4BFBE886}" dt="2020-09-17T17:12:02.887" v="385" actId="20577"/>
          <ac:spMkLst>
            <pc:docMk/>
            <pc:sldMk cId="1367441763" sldId="278"/>
            <ac:spMk id="2" creationId="{B179839A-0B5C-472C-BD99-7C6EB1F08E59}"/>
          </ac:spMkLst>
        </pc:spChg>
        <pc:spChg chg="mod">
          <ac:chgData name="Ranga Rodrigo" userId="a3170934-3a61-42af-add7-eae42539158e" providerId="ADAL" clId="{76B7EB3A-5428-4593-8BD6-D82E4BFBE886}" dt="2020-09-17T17:21:22.262" v="696" actId="20577"/>
          <ac:spMkLst>
            <pc:docMk/>
            <pc:sldMk cId="1367441763" sldId="278"/>
            <ac:spMk id="3" creationId="{B84EF564-A3CC-40EA-B1BE-0AF15918397B}"/>
          </ac:spMkLst>
        </pc:spChg>
        <pc:spChg chg="del">
          <ac:chgData name="Ranga Rodrigo" userId="a3170934-3a61-42af-add7-eae42539158e" providerId="ADAL" clId="{76B7EB3A-5428-4593-8BD6-D82E4BFBE886}" dt="2020-09-17T17:17:55.665" v="581" actId="478"/>
          <ac:spMkLst>
            <pc:docMk/>
            <pc:sldMk cId="1367441763" sldId="278"/>
            <ac:spMk id="7" creationId="{67FFFDC2-9C2E-4E50-A84F-64AF9FB23FF2}"/>
          </ac:spMkLst>
        </pc:spChg>
      </pc:sldChg>
      <pc:sldChg chg="addSp delSp new del">
        <pc:chgData name="Ranga Rodrigo" userId="a3170934-3a61-42af-add7-eae42539158e" providerId="ADAL" clId="{76B7EB3A-5428-4593-8BD6-D82E4BFBE886}" dt="2020-09-17T17:06:47.936" v="284" actId="47"/>
        <pc:sldMkLst>
          <pc:docMk/>
          <pc:sldMk cId="2985435258" sldId="278"/>
        </pc:sldMkLst>
        <pc:picChg chg="add del">
          <ac:chgData name="Ranga Rodrigo" userId="a3170934-3a61-42af-add7-eae42539158e" providerId="ADAL" clId="{76B7EB3A-5428-4593-8BD6-D82E4BFBE886}" dt="2020-09-17T17:06:45.375" v="283"/>
          <ac:picMkLst>
            <pc:docMk/>
            <pc:sldMk cId="2985435258" sldId="278"/>
            <ac:picMk id="1026" creationId="{96627C78-FD64-4576-B154-C60BDCD9D2DA}"/>
          </ac:picMkLst>
        </pc:picChg>
      </pc:sldChg>
      <pc:sldChg chg="addSp delSp modSp new add del mod modAnim">
        <pc:chgData name="Ranga Rodrigo" userId="a3170934-3a61-42af-add7-eae42539158e" providerId="ADAL" clId="{76B7EB3A-5428-4593-8BD6-D82E4BFBE886}" dt="2020-10-01T17:10:19.544" v="2500" actId="20577"/>
        <pc:sldMkLst>
          <pc:docMk/>
          <pc:sldMk cId="2235900807" sldId="279"/>
        </pc:sldMkLst>
        <pc:spChg chg="mod">
          <ac:chgData name="Ranga Rodrigo" userId="a3170934-3a61-42af-add7-eae42539158e" providerId="ADAL" clId="{76B7EB3A-5428-4593-8BD6-D82E4BFBE886}" dt="2020-09-17T17:23:06.060" v="764" actId="20577"/>
          <ac:spMkLst>
            <pc:docMk/>
            <pc:sldMk cId="2235900807" sldId="279"/>
            <ac:spMk id="2" creationId="{51273771-7F25-434B-B802-02F213CEB0F4}"/>
          </ac:spMkLst>
        </pc:spChg>
        <pc:spChg chg="del mod">
          <ac:chgData name="Ranga Rodrigo" userId="a3170934-3a61-42af-add7-eae42539158e" providerId="ADAL" clId="{76B7EB3A-5428-4593-8BD6-D82E4BFBE886}" dt="2020-09-17T17:26:44.223" v="773" actId="3680"/>
          <ac:spMkLst>
            <pc:docMk/>
            <pc:sldMk cId="2235900807" sldId="279"/>
            <ac:spMk id="3" creationId="{874BE74E-DABC-44E7-80BB-47B2A842D57A}"/>
          </ac:spMkLst>
        </pc:spChg>
        <pc:spChg chg="add mod">
          <ac:chgData name="Ranga Rodrigo" userId="a3170934-3a61-42af-add7-eae42539158e" providerId="ADAL" clId="{76B7EB3A-5428-4593-8BD6-D82E4BFBE886}" dt="2020-09-17T17:26:01.934" v="772" actId="1076"/>
          <ac:spMkLst>
            <pc:docMk/>
            <pc:sldMk cId="2235900807" sldId="279"/>
            <ac:spMk id="5" creationId="{42FB9078-7809-40F4-A18E-C4BCC7784029}"/>
          </ac:spMkLst>
        </pc:spChg>
        <pc:spChg chg="add mod">
          <ac:chgData name="Ranga Rodrigo" userId="a3170934-3a61-42af-add7-eae42539158e" providerId="ADAL" clId="{76B7EB3A-5428-4593-8BD6-D82E4BFBE886}" dt="2020-10-01T17:10:19.544" v="2500" actId="20577"/>
          <ac:spMkLst>
            <pc:docMk/>
            <pc:sldMk cId="2235900807" sldId="279"/>
            <ac:spMk id="8" creationId="{59896BB7-20C1-47D1-A664-9DED029363DA}"/>
          </ac:spMkLst>
        </pc:spChg>
        <pc:spChg chg="add mod">
          <ac:chgData name="Ranga Rodrigo" userId="a3170934-3a61-42af-add7-eae42539158e" providerId="ADAL" clId="{76B7EB3A-5428-4593-8BD6-D82E4BFBE886}" dt="2020-09-17T17:30:09.671" v="915" actId="1035"/>
          <ac:spMkLst>
            <pc:docMk/>
            <pc:sldMk cId="2235900807" sldId="279"/>
            <ac:spMk id="10" creationId="{6FD543FA-4B44-426D-858F-F473F13835A6}"/>
          </ac:spMkLst>
        </pc:spChg>
        <pc:graphicFrameChg chg="add mod ord modGraphic">
          <ac:chgData name="Ranga Rodrigo" userId="a3170934-3a61-42af-add7-eae42539158e" providerId="ADAL" clId="{76B7EB3A-5428-4593-8BD6-D82E4BFBE886}" dt="2020-09-17T17:30:22.424" v="919" actId="255"/>
          <ac:graphicFrameMkLst>
            <pc:docMk/>
            <pc:sldMk cId="2235900807" sldId="279"/>
            <ac:graphicFrameMk id="6" creationId="{92BB10A8-54BE-4F2B-9A9D-B7FACE71C02D}"/>
          </ac:graphicFrameMkLst>
        </pc:graphicFrameChg>
      </pc:sldChg>
      <pc:sldChg chg="modSp mod">
        <pc:chgData name="Ranga Rodrigo" userId="a3170934-3a61-42af-add7-eae42539158e" providerId="ADAL" clId="{76B7EB3A-5428-4593-8BD6-D82E4BFBE886}" dt="2020-10-01T17:21:14.722" v="2978" actId="20577"/>
        <pc:sldMkLst>
          <pc:docMk/>
          <pc:sldMk cId="2847518808" sldId="282"/>
        </pc:sldMkLst>
        <pc:spChg chg="mod">
          <ac:chgData name="Ranga Rodrigo" userId="a3170934-3a61-42af-add7-eae42539158e" providerId="ADAL" clId="{76B7EB3A-5428-4593-8BD6-D82E4BFBE886}" dt="2020-10-01T17:21:14.722" v="2978" actId="20577"/>
          <ac:spMkLst>
            <pc:docMk/>
            <pc:sldMk cId="2847518808" sldId="282"/>
            <ac:spMk id="3" creationId="{941341E8-A608-4F35-BE32-1522058F4D8D}"/>
          </ac:spMkLst>
        </pc:spChg>
      </pc:sldChg>
      <pc:sldChg chg="modSp mod">
        <pc:chgData name="Ranga Rodrigo" userId="a3170934-3a61-42af-add7-eae42539158e" providerId="ADAL" clId="{76B7EB3A-5428-4593-8BD6-D82E4BFBE886}" dt="2020-10-01T18:06:20.972" v="3951" actId="6549"/>
        <pc:sldMkLst>
          <pc:docMk/>
          <pc:sldMk cId="2200405247" sldId="284"/>
        </pc:sldMkLst>
        <pc:spChg chg="mod">
          <ac:chgData name="Ranga Rodrigo" userId="a3170934-3a61-42af-add7-eae42539158e" providerId="ADAL" clId="{76B7EB3A-5428-4593-8BD6-D82E4BFBE886}" dt="2020-10-01T18:06:20.972" v="3951" actId="6549"/>
          <ac:spMkLst>
            <pc:docMk/>
            <pc:sldMk cId="2200405247" sldId="284"/>
            <ac:spMk id="3" creationId="{A45A63F4-93A5-4147-9978-F65169B40714}"/>
          </ac:spMkLst>
        </pc:spChg>
      </pc:sldChg>
      <pc:sldChg chg="addSp modSp mod">
        <pc:chgData name="Ranga Rodrigo" userId="a3170934-3a61-42af-add7-eae42539158e" providerId="ADAL" clId="{76B7EB3A-5428-4593-8BD6-D82E4BFBE886}" dt="2020-10-01T17:16:09.780" v="2685" actId="20577"/>
        <pc:sldMkLst>
          <pc:docMk/>
          <pc:sldMk cId="2763678053" sldId="287"/>
        </pc:sldMkLst>
        <pc:spChg chg="add mod">
          <ac:chgData name="Ranga Rodrigo" userId="a3170934-3a61-42af-add7-eae42539158e" providerId="ADAL" clId="{76B7EB3A-5428-4593-8BD6-D82E4BFBE886}" dt="2020-10-01T17:16:09.780" v="2685" actId="20577"/>
          <ac:spMkLst>
            <pc:docMk/>
            <pc:sldMk cId="2763678053" sldId="287"/>
            <ac:spMk id="10" creationId="{203D1A0C-DC95-4B50-BECE-2548ADBCB6E9}"/>
          </ac:spMkLst>
        </pc:spChg>
      </pc:sldChg>
      <pc:sldChg chg="addSp delSp modSp add mod modNotesTx">
        <pc:chgData name="Ranga Rodrigo" userId="a3170934-3a61-42af-add7-eae42539158e" providerId="ADAL" clId="{76B7EB3A-5428-4593-8BD6-D82E4BFBE886}" dt="2020-10-01T18:04:44.575" v="3929" actId="404"/>
        <pc:sldMkLst>
          <pc:docMk/>
          <pc:sldMk cId="2482523705" sldId="289"/>
        </pc:sldMkLst>
        <pc:spChg chg="mod">
          <ac:chgData name="Ranga Rodrigo" userId="a3170934-3a61-42af-add7-eae42539158e" providerId="ADAL" clId="{76B7EB3A-5428-4593-8BD6-D82E4BFBE886}" dt="2020-10-01T18:04:27.453" v="3926" actId="6549"/>
          <ac:spMkLst>
            <pc:docMk/>
            <pc:sldMk cId="2482523705" sldId="289"/>
            <ac:spMk id="4" creationId="{1B93533F-EEBC-4902-BF32-0FBFF349942C}"/>
          </ac:spMkLst>
        </pc:spChg>
        <pc:spChg chg="mod">
          <ac:chgData name="Ranga Rodrigo" userId="a3170934-3a61-42af-add7-eae42539158e" providerId="ADAL" clId="{76B7EB3A-5428-4593-8BD6-D82E4BFBE886}" dt="2020-10-01T18:04:02.107" v="3924" actId="108"/>
          <ac:spMkLst>
            <pc:docMk/>
            <pc:sldMk cId="2482523705" sldId="289"/>
            <ac:spMk id="6" creationId="{5F94D38D-A08F-4086-A31B-1ABC1DD72336}"/>
          </ac:spMkLst>
        </pc:spChg>
        <pc:spChg chg="add del">
          <ac:chgData name="Ranga Rodrigo" userId="a3170934-3a61-42af-add7-eae42539158e" providerId="ADAL" clId="{76B7EB3A-5428-4593-8BD6-D82E4BFBE886}" dt="2020-10-01T17:55:37.503" v="3694" actId="22"/>
          <ac:spMkLst>
            <pc:docMk/>
            <pc:sldMk cId="2482523705" sldId="289"/>
            <ac:spMk id="7" creationId="{5A3BBC4A-7A38-4CD9-89C3-1243BE240C5B}"/>
          </ac:spMkLst>
        </pc:spChg>
        <pc:spChg chg="add mod">
          <ac:chgData name="Ranga Rodrigo" userId="a3170934-3a61-42af-add7-eae42539158e" providerId="ADAL" clId="{76B7EB3A-5428-4593-8BD6-D82E4BFBE886}" dt="2020-10-01T18:04:44.575" v="3929" actId="404"/>
          <ac:spMkLst>
            <pc:docMk/>
            <pc:sldMk cId="2482523705" sldId="289"/>
            <ac:spMk id="8" creationId="{75416CDB-FFD7-4AAA-B48A-5EC8C7E2C4C5}"/>
          </ac:spMkLst>
        </pc:spChg>
      </pc:sldChg>
      <pc:sldChg chg="addSp delSp modSp new del mod">
        <pc:chgData name="Ranga Rodrigo" userId="a3170934-3a61-42af-add7-eae42539158e" providerId="ADAL" clId="{76B7EB3A-5428-4593-8BD6-D82E4BFBE886}" dt="2020-09-28T16:13:24.369" v="1013" actId="2696"/>
        <pc:sldMkLst>
          <pc:docMk/>
          <pc:sldMk cId="3860183304" sldId="289"/>
        </pc:sldMkLst>
        <pc:spChg chg="mod">
          <ac:chgData name="Ranga Rodrigo" userId="a3170934-3a61-42af-add7-eae42539158e" providerId="ADAL" clId="{76B7EB3A-5428-4593-8BD6-D82E4BFBE886}" dt="2020-09-28T16:03:27.111" v="928"/>
          <ac:spMkLst>
            <pc:docMk/>
            <pc:sldMk cId="3860183304" sldId="289"/>
            <ac:spMk id="2" creationId="{2866521D-327D-4576-8667-0A07B066FF8D}"/>
          </ac:spMkLst>
        </pc:spChg>
        <pc:spChg chg="add del mod">
          <ac:chgData name="Ranga Rodrigo" userId="a3170934-3a61-42af-add7-eae42539158e" providerId="ADAL" clId="{76B7EB3A-5428-4593-8BD6-D82E4BFBE886}" dt="2020-09-28T16:04:07.182" v="938" actId="478"/>
          <ac:spMkLst>
            <pc:docMk/>
            <pc:sldMk cId="3860183304" sldId="289"/>
            <ac:spMk id="3" creationId="{D10F6428-6B9C-4CAA-B72D-BDB1AF984986}"/>
          </ac:spMkLst>
        </pc:spChg>
        <pc:spChg chg="add mod">
          <ac:chgData name="Ranga Rodrigo" userId="a3170934-3a61-42af-add7-eae42539158e" providerId="ADAL" clId="{76B7EB3A-5428-4593-8BD6-D82E4BFBE886}" dt="2020-09-28T16:04:57.476" v="1011" actId="20577"/>
          <ac:spMkLst>
            <pc:docMk/>
            <pc:sldMk cId="3860183304" sldId="289"/>
            <ac:spMk id="4" creationId="{1B93533F-EEBC-4902-BF32-0FBFF349942C}"/>
          </ac:spMkLst>
        </pc:spChg>
        <pc:spChg chg="add del mod">
          <ac:chgData name="Ranga Rodrigo" userId="a3170934-3a61-42af-add7-eae42539158e" providerId="ADAL" clId="{76B7EB3A-5428-4593-8BD6-D82E4BFBE886}" dt="2020-09-28T16:04:08.546" v="939" actId="478"/>
          <ac:spMkLst>
            <pc:docMk/>
            <pc:sldMk cId="3860183304" sldId="289"/>
            <ac:spMk id="5" creationId="{3AC52957-D53B-43AF-99B8-6B17D08AD939}"/>
          </ac:spMkLst>
        </pc:spChg>
        <pc:spChg chg="add mod">
          <ac:chgData name="Ranga Rodrigo" userId="a3170934-3a61-42af-add7-eae42539158e" providerId="ADAL" clId="{76B7EB3A-5428-4593-8BD6-D82E4BFBE886}" dt="2020-09-28T16:04:52.282" v="1009" actId="20577"/>
          <ac:spMkLst>
            <pc:docMk/>
            <pc:sldMk cId="3860183304" sldId="289"/>
            <ac:spMk id="6" creationId="{5F94D38D-A08F-4086-A31B-1ABC1DD72336}"/>
          </ac:spMkLst>
        </pc:spChg>
      </pc:sldChg>
      <pc:sldChg chg="addSp delSp modSp new del mod setBg modClrScheme chgLayout">
        <pc:chgData name="Ranga Rodrigo" userId="a3170934-3a61-42af-add7-eae42539158e" providerId="ADAL" clId="{76B7EB3A-5428-4593-8BD6-D82E4BFBE886}" dt="2020-09-29T17:29:11.880" v="1079" actId="47"/>
        <pc:sldMkLst>
          <pc:docMk/>
          <pc:sldMk cId="3650002754" sldId="290"/>
        </pc:sldMkLst>
        <pc:spChg chg="add mod ord">
          <ac:chgData name="Ranga Rodrigo" userId="a3170934-3a61-42af-add7-eae42539158e" providerId="ADAL" clId="{76B7EB3A-5428-4593-8BD6-D82E4BFBE886}" dt="2020-09-29T17:27:47.808" v="1070" actId="26606"/>
          <ac:spMkLst>
            <pc:docMk/>
            <pc:sldMk cId="3650002754" sldId="290"/>
            <ac:spMk id="2" creationId="{19030E34-9DEC-4AF9-9012-3776C39EC5A1}"/>
          </ac:spMkLst>
        </pc:spChg>
        <pc:spChg chg="add del mod ord">
          <ac:chgData name="Ranga Rodrigo" userId="a3170934-3a61-42af-add7-eae42539158e" providerId="ADAL" clId="{76B7EB3A-5428-4593-8BD6-D82E4BFBE886}" dt="2020-09-29T17:27:47.808" v="1070" actId="26606"/>
          <ac:spMkLst>
            <pc:docMk/>
            <pc:sldMk cId="3650002754" sldId="290"/>
            <ac:spMk id="4" creationId="{0BA733A1-3E50-4A1F-BED4-49FE486757D9}"/>
          </ac:spMkLst>
        </pc:spChg>
        <pc:spChg chg="add del mod">
          <ac:chgData name="Ranga Rodrigo" userId="a3170934-3a61-42af-add7-eae42539158e" providerId="ADAL" clId="{76B7EB3A-5428-4593-8BD6-D82E4BFBE886}" dt="2020-09-29T17:27:47.808" v="1070" actId="26606"/>
          <ac:spMkLst>
            <pc:docMk/>
            <pc:sldMk cId="3650002754" sldId="290"/>
            <ac:spMk id="5" creationId="{3790073D-3D20-478D-A9F2-DA6A7B64AE3A}"/>
          </ac:spMkLst>
        </pc:spChg>
        <pc:spChg chg="add del">
          <ac:chgData name="Ranga Rodrigo" userId="a3170934-3a61-42af-add7-eae42539158e" providerId="ADAL" clId="{76B7EB3A-5428-4593-8BD6-D82E4BFBE886}" dt="2020-09-29T17:27:47.796" v="1069" actId="26606"/>
          <ac:spMkLst>
            <pc:docMk/>
            <pc:sldMk cId="3650002754" sldId="290"/>
            <ac:spMk id="71" creationId="{5AAE9118-0436-4488-AC4A-C14DF6A7B6B1}"/>
          </ac:spMkLst>
        </pc:spChg>
        <pc:spChg chg="add del">
          <ac:chgData name="Ranga Rodrigo" userId="a3170934-3a61-42af-add7-eae42539158e" providerId="ADAL" clId="{76B7EB3A-5428-4593-8BD6-D82E4BFBE886}" dt="2020-09-29T17:27:47.796" v="1069" actId="26606"/>
          <ac:spMkLst>
            <pc:docMk/>
            <pc:sldMk cId="3650002754" sldId="290"/>
            <ac:spMk id="73" creationId="{07A0C51E-5464-4470-855E-CA530A59BF98}"/>
          </ac:spMkLst>
        </pc:spChg>
        <pc:spChg chg="add">
          <ac:chgData name="Ranga Rodrigo" userId="a3170934-3a61-42af-add7-eae42539158e" providerId="ADAL" clId="{76B7EB3A-5428-4593-8BD6-D82E4BFBE886}" dt="2020-09-29T17:27:47.808" v="1070" actId="26606"/>
          <ac:spMkLst>
            <pc:docMk/>
            <pc:sldMk cId="3650002754" sldId="290"/>
            <ac:spMk id="2052" creationId="{A254D376-7060-4491-9779-FC35E62F3F6F}"/>
          </ac:spMkLst>
        </pc:spChg>
        <pc:spChg chg="add">
          <ac:chgData name="Ranga Rodrigo" userId="a3170934-3a61-42af-add7-eae42539158e" providerId="ADAL" clId="{76B7EB3A-5428-4593-8BD6-D82E4BFBE886}" dt="2020-09-29T17:27:47.808" v="1070" actId="26606"/>
          <ac:spMkLst>
            <pc:docMk/>
            <pc:sldMk cId="3650002754" sldId="290"/>
            <ac:spMk id="2053" creationId="{3790073D-3D20-478D-A9F2-DA6A7B64AE3A}"/>
          </ac:spMkLst>
        </pc:spChg>
        <pc:picChg chg="add mod">
          <ac:chgData name="Ranga Rodrigo" userId="a3170934-3a61-42af-add7-eae42539158e" providerId="ADAL" clId="{76B7EB3A-5428-4593-8BD6-D82E4BFBE886}" dt="2020-09-29T17:27:47.808" v="1070" actId="26606"/>
          <ac:picMkLst>
            <pc:docMk/>
            <pc:sldMk cId="3650002754" sldId="290"/>
            <ac:picMk id="2050" creationId="{5E479E34-E937-4C75-92B1-A16D0DC19809}"/>
          </ac:picMkLst>
        </pc:picChg>
      </pc:sldChg>
      <pc:sldChg chg="modSp add mod ord">
        <pc:chgData name="Ranga Rodrigo" userId="a3170934-3a61-42af-add7-eae42539158e" providerId="ADAL" clId="{76B7EB3A-5428-4593-8BD6-D82E4BFBE886}" dt="2020-09-29T17:29:29.520" v="1099" actId="20577"/>
        <pc:sldMkLst>
          <pc:docMk/>
          <pc:sldMk cId="2891810473" sldId="291"/>
        </pc:sldMkLst>
        <pc:spChg chg="mod">
          <ac:chgData name="Ranga Rodrigo" userId="a3170934-3a61-42af-add7-eae42539158e" providerId="ADAL" clId="{76B7EB3A-5428-4593-8BD6-D82E4BFBE886}" dt="2020-09-29T17:29:29.520" v="1099" actId="20577"/>
          <ac:spMkLst>
            <pc:docMk/>
            <pc:sldMk cId="2891810473" sldId="291"/>
            <ac:spMk id="2" creationId="{2B9E80BF-C57A-4A2F-9FB0-CE3E506A68D3}"/>
          </ac:spMkLst>
        </pc:spChg>
        <pc:picChg chg="mod">
          <ac:chgData name="Ranga Rodrigo" userId="a3170934-3a61-42af-add7-eae42539158e" providerId="ADAL" clId="{76B7EB3A-5428-4593-8BD6-D82E4BFBE886}" dt="2020-09-29T17:29:05.800" v="1078" actId="14826"/>
          <ac:picMkLst>
            <pc:docMk/>
            <pc:sldMk cId="2891810473" sldId="291"/>
            <ac:picMk id="1026" creationId="{7051F637-7FC5-4386-ADF2-E52DBAC35913}"/>
          </ac:picMkLst>
        </pc:picChg>
      </pc:sldChg>
      <pc:sldChg chg="delSp add del setBg delDesignElem">
        <pc:chgData name="Ranga Rodrigo" userId="a3170934-3a61-42af-add7-eae42539158e" providerId="ADAL" clId="{76B7EB3A-5428-4593-8BD6-D82E4BFBE886}" dt="2020-09-29T17:28:42.724" v="1074" actId="47"/>
        <pc:sldMkLst>
          <pc:docMk/>
          <pc:sldMk cId="4110954054" sldId="291"/>
        </pc:sldMkLst>
        <pc:spChg chg="del">
          <ac:chgData name="Ranga Rodrigo" userId="a3170934-3a61-42af-add7-eae42539158e" providerId="ADAL" clId="{76B7EB3A-5428-4593-8BD6-D82E4BFBE886}" dt="2020-09-29T17:28:18.511" v="1072"/>
          <ac:spMkLst>
            <pc:docMk/>
            <pc:sldMk cId="4110954054" sldId="291"/>
            <ac:spMk id="1028" creationId="{9B76D444-2756-434F-AE61-96D69830C13E}"/>
          </ac:spMkLst>
        </pc:spChg>
        <pc:spChg chg="del">
          <ac:chgData name="Ranga Rodrigo" userId="a3170934-3a61-42af-add7-eae42539158e" providerId="ADAL" clId="{76B7EB3A-5428-4593-8BD6-D82E4BFBE886}" dt="2020-09-29T17:28:18.511" v="1072"/>
          <ac:spMkLst>
            <pc:docMk/>
            <pc:sldMk cId="4110954054" sldId="291"/>
            <ac:spMk id="1029" creationId="{A27B6159-7734-4564-9E0F-C4BC43C36E52}"/>
          </ac:spMkLst>
        </pc:spChg>
        <pc:picChg chg="del">
          <ac:chgData name="Ranga Rodrigo" userId="a3170934-3a61-42af-add7-eae42539158e" providerId="ADAL" clId="{76B7EB3A-5428-4593-8BD6-D82E4BFBE886}" dt="2020-09-29T17:28:40.016" v="1073" actId="478"/>
          <ac:picMkLst>
            <pc:docMk/>
            <pc:sldMk cId="4110954054" sldId="291"/>
            <ac:picMk id="1026" creationId="{7051F637-7FC5-4386-ADF2-E52DBAC35913}"/>
          </ac:picMkLst>
        </pc:picChg>
        <pc:cxnChg chg="del">
          <ac:chgData name="Ranga Rodrigo" userId="a3170934-3a61-42af-add7-eae42539158e" providerId="ADAL" clId="{76B7EB3A-5428-4593-8BD6-D82E4BFBE886}" dt="2020-09-29T17:28:18.511" v="1072"/>
          <ac:cxnSpMkLst>
            <pc:docMk/>
            <pc:sldMk cId="4110954054" sldId="291"/>
            <ac:cxnSpMk id="75" creationId="{E2FFB46B-05BC-4950-B18A-9593FDAE6ED7}"/>
          </ac:cxnSpMkLst>
        </pc:cxnChg>
      </pc:sldChg>
      <pc:sldChg chg="addSp delSp modSp new mod setBg">
        <pc:chgData name="Ranga Rodrigo" userId="a3170934-3a61-42af-add7-eae42539158e" providerId="ADAL" clId="{76B7EB3A-5428-4593-8BD6-D82E4BFBE886}" dt="2020-09-29T17:32:18.400" v="1108" actId="1076"/>
        <pc:sldMkLst>
          <pc:docMk/>
          <pc:sldMk cId="3036339292" sldId="292"/>
        </pc:sldMkLst>
        <pc:spChg chg="add mod">
          <ac:chgData name="Ranga Rodrigo" userId="a3170934-3a61-42af-add7-eae42539158e" providerId="ADAL" clId="{76B7EB3A-5428-4593-8BD6-D82E4BFBE886}" dt="2020-09-29T17:32:18.400" v="1108" actId="1076"/>
          <ac:spMkLst>
            <pc:docMk/>
            <pc:sldMk cId="3036339292" sldId="292"/>
            <ac:spMk id="9" creationId="{1BCD673E-E7BA-47D6-98A6-551DD152F488}"/>
          </ac:spMkLst>
        </pc:spChg>
        <pc:spChg chg="add del">
          <ac:chgData name="Ranga Rodrigo" userId="a3170934-3a61-42af-add7-eae42539158e" providerId="ADAL" clId="{76B7EB3A-5428-4593-8BD6-D82E4BFBE886}" dt="2020-09-29T17:31:57.114" v="1103" actId="26606"/>
          <ac:spMkLst>
            <pc:docMk/>
            <pc:sldMk cId="3036339292" sldId="292"/>
            <ac:spMk id="71" creationId="{B9FF99BD-075F-4761-A995-6FC574BD25EA}"/>
          </ac:spMkLst>
        </pc:spChg>
        <pc:spChg chg="add del">
          <ac:chgData name="Ranga Rodrigo" userId="a3170934-3a61-42af-add7-eae42539158e" providerId="ADAL" clId="{76B7EB3A-5428-4593-8BD6-D82E4BFBE886}" dt="2020-09-29T17:31:57.114" v="1103" actId="26606"/>
          <ac:spMkLst>
            <pc:docMk/>
            <pc:sldMk cId="3036339292" sldId="292"/>
            <ac:spMk id="73" creationId="{A7B21A54-9BA3-4EA9-B460-5A829ADD9051}"/>
          </ac:spMkLst>
        </pc:spChg>
        <pc:spChg chg="add del">
          <ac:chgData name="Ranga Rodrigo" userId="a3170934-3a61-42af-add7-eae42539158e" providerId="ADAL" clId="{76B7EB3A-5428-4593-8BD6-D82E4BFBE886}" dt="2020-09-29T17:31:57.114" v="1103" actId="26606"/>
          <ac:spMkLst>
            <pc:docMk/>
            <pc:sldMk cId="3036339292" sldId="292"/>
            <ac:spMk id="75" creationId="{6FA8F714-B9D8-488A-8CCA-E9948FF913A9}"/>
          </ac:spMkLst>
        </pc:spChg>
        <pc:spChg chg="add">
          <ac:chgData name="Ranga Rodrigo" userId="a3170934-3a61-42af-add7-eae42539158e" providerId="ADAL" clId="{76B7EB3A-5428-4593-8BD6-D82E4BFBE886}" dt="2020-09-29T17:31:57.120" v="1104" actId="26606"/>
          <ac:spMkLst>
            <pc:docMk/>
            <pc:sldMk cId="3036339292" sldId="292"/>
            <ac:spMk id="3076" creationId="{32BC26D8-82FB-445E-AA49-62A77D7C1EE0}"/>
          </ac:spMkLst>
        </pc:spChg>
        <pc:spChg chg="add">
          <ac:chgData name="Ranga Rodrigo" userId="a3170934-3a61-42af-add7-eae42539158e" providerId="ADAL" clId="{76B7EB3A-5428-4593-8BD6-D82E4BFBE886}" dt="2020-09-29T17:31:57.120" v="1104" actId="26606"/>
          <ac:spMkLst>
            <pc:docMk/>
            <pc:sldMk cId="3036339292" sldId="292"/>
            <ac:spMk id="3077" creationId="{CB44330D-EA18-4254-AA95-EB49948539B8}"/>
          </ac:spMkLst>
        </pc:spChg>
        <pc:picChg chg="add mod">
          <ac:chgData name="Ranga Rodrigo" userId="a3170934-3a61-42af-add7-eae42539158e" providerId="ADAL" clId="{76B7EB3A-5428-4593-8BD6-D82E4BFBE886}" dt="2020-09-29T17:31:57.120" v="1104" actId="26606"/>
          <ac:picMkLst>
            <pc:docMk/>
            <pc:sldMk cId="3036339292" sldId="292"/>
            <ac:picMk id="3074" creationId="{A20D999B-0AFC-4605-A476-3673F878882F}"/>
          </ac:picMkLst>
        </pc:picChg>
      </pc:sldChg>
      <pc:sldChg chg="addSp modSp new">
        <pc:chgData name="Ranga Rodrigo" userId="a3170934-3a61-42af-add7-eae42539158e" providerId="ADAL" clId="{76B7EB3A-5428-4593-8BD6-D82E4BFBE886}" dt="2020-09-29T17:42:45.608" v="1119" actId="1076"/>
        <pc:sldMkLst>
          <pc:docMk/>
          <pc:sldMk cId="2444818239" sldId="293"/>
        </pc:sldMkLst>
        <pc:picChg chg="add">
          <ac:chgData name="Ranga Rodrigo" userId="a3170934-3a61-42af-add7-eae42539158e" providerId="ADAL" clId="{76B7EB3A-5428-4593-8BD6-D82E4BFBE886}" dt="2020-09-29T17:41:53.307" v="1116"/>
          <ac:picMkLst>
            <pc:docMk/>
            <pc:sldMk cId="2444818239" sldId="293"/>
            <ac:picMk id="2" creationId="{E7C895AA-FF58-43C8-B13C-1C8ACD9F047E}"/>
          </ac:picMkLst>
        </pc:picChg>
        <pc:picChg chg="add mod">
          <ac:chgData name="Ranga Rodrigo" userId="a3170934-3a61-42af-add7-eae42539158e" providerId="ADAL" clId="{76B7EB3A-5428-4593-8BD6-D82E4BFBE886}" dt="2020-09-29T17:42:45.608" v="1119" actId="1076"/>
          <ac:picMkLst>
            <pc:docMk/>
            <pc:sldMk cId="2444818239" sldId="293"/>
            <ac:picMk id="6146" creationId="{4CC5D004-B206-4AF6-BB49-C206EBE79073}"/>
          </ac:picMkLst>
        </pc:picChg>
      </pc:sldChg>
      <pc:sldChg chg="addSp delSp modSp new mod">
        <pc:chgData name="Ranga Rodrigo" userId="a3170934-3a61-42af-add7-eae42539158e" providerId="ADAL" clId="{76B7EB3A-5428-4593-8BD6-D82E4BFBE886}" dt="2020-10-01T17:19:10.497" v="2737" actId="20577"/>
        <pc:sldMkLst>
          <pc:docMk/>
          <pc:sldMk cId="1873084541" sldId="294"/>
        </pc:sldMkLst>
        <pc:spChg chg="mod">
          <ac:chgData name="Ranga Rodrigo" userId="a3170934-3a61-42af-add7-eae42539158e" providerId="ADAL" clId="{76B7EB3A-5428-4593-8BD6-D82E4BFBE886}" dt="2020-09-29T17:44:29.020" v="1148" actId="20577"/>
          <ac:spMkLst>
            <pc:docMk/>
            <pc:sldMk cId="1873084541" sldId="294"/>
            <ac:spMk id="2" creationId="{A4389A73-AB27-4B65-840E-1204710D5BA9}"/>
          </ac:spMkLst>
        </pc:spChg>
        <pc:spChg chg="add mod">
          <ac:chgData name="Ranga Rodrigo" userId="a3170934-3a61-42af-add7-eae42539158e" providerId="ADAL" clId="{76B7EB3A-5428-4593-8BD6-D82E4BFBE886}" dt="2020-10-01T17:19:10.497" v="2737" actId="20577"/>
          <ac:spMkLst>
            <pc:docMk/>
            <pc:sldMk cId="1873084541" sldId="294"/>
            <ac:spMk id="3" creationId="{3AE0C7FF-7D4B-4719-8A48-3ED97E3F02E5}"/>
          </ac:spMkLst>
        </pc:spChg>
        <pc:spChg chg="add mod">
          <ac:chgData name="Ranga Rodrigo" userId="a3170934-3a61-42af-add7-eae42539158e" providerId="ADAL" clId="{76B7EB3A-5428-4593-8BD6-D82E4BFBE886}" dt="2020-09-29T17:44:42.392" v="1152" actId="1076"/>
          <ac:spMkLst>
            <pc:docMk/>
            <pc:sldMk cId="1873084541" sldId="294"/>
            <ac:spMk id="4" creationId="{EF95018F-F0C4-493E-892E-E8E74D8DAD07}"/>
          </ac:spMkLst>
        </pc:spChg>
        <pc:graphicFrameChg chg="add del modGraphic">
          <ac:chgData name="Ranga Rodrigo" userId="a3170934-3a61-42af-add7-eae42539158e" providerId="ADAL" clId="{76B7EB3A-5428-4593-8BD6-D82E4BFBE886}" dt="2020-09-29T17:45:32.011" v="1160" actId="3680"/>
          <ac:graphicFrameMkLst>
            <pc:docMk/>
            <pc:sldMk cId="1873084541" sldId="294"/>
            <ac:graphicFrameMk id="5" creationId="{B3A26C3C-DD8E-409A-BA9D-B9FABA209080}"/>
          </ac:graphicFrameMkLst>
        </pc:graphicFrameChg>
        <pc:graphicFrameChg chg="add mod modGraphic">
          <ac:chgData name="Ranga Rodrigo" userId="a3170934-3a61-42af-add7-eae42539158e" providerId="ADAL" clId="{76B7EB3A-5428-4593-8BD6-D82E4BFBE886}" dt="2020-09-29T17:56:12.575" v="1364" actId="20577"/>
          <ac:graphicFrameMkLst>
            <pc:docMk/>
            <pc:sldMk cId="1873084541" sldId="294"/>
            <ac:graphicFrameMk id="6" creationId="{58D171F5-EDE7-4DB6-A491-2A68C9200FDC}"/>
          </ac:graphicFrameMkLst>
        </pc:graphicFrameChg>
      </pc:sldChg>
      <pc:sldChg chg="modSp new del mod">
        <pc:chgData name="Ranga Rodrigo" userId="a3170934-3a61-42af-add7-eae42539158e" providerId="ADAL" clId="{76B7EB3A-5428-4593-8BD6-D82E4BFBE886}" dt="2020-10-01T18:05:32.991" v="3930" actId="47"/>
        <pc:sldMkLst>
          <pc:docMk/>
          <pc:sldMk cId="3079705140" sldId="295"/>
        </pc:sldMkLst>
        <pc:spChg chg="mod">
          <ac:chgData name="Ranga Rodrigo" userId="a3170934-3a61-42af-add7-eae42539158e" providerId="ADAL" clId="{76B7EB3A-5428-4593-8BD6-D82E4BFBE886}" dt="2020-10-01T17:22:18.574" v="2981" actId="27636"/>
          <ac:spMkLst>
            <pc:docMk/>
            <pc:sldMk cId="3079705140" sldId="295"/>
            <ac:spMk id="2" creationId="{A7EA8486-8E97-4708-A685-DA7541BE458F}"/>
          </ac:spMkLst>
        </pc:spChg>
      </pc:sldChg>
      <pc:sldChg chg="addSp modSp new mod modAnim">
        <pc:chgData name="Ranga Rodrigo" userId="a3170934-3a61-42af-add7-eae42539158e" providerId="ADAL" clId="{76B7EB3A-5428-4593-8BD6-D82E4BFBE886}" dt="2020-10-01T17:48:56.338" v="3615"/>
        <pc:sldMkLst>
          <pc:docMk/>
          <pc:sldMk cId="3471776676" sldId="296"/>
        </pc:sldMkLst>
        <pc:spChg chg="mod">
          <ac:chgData name="Ranga Rodrigo" userId="a3170934-3a61-42af-add7-eae42539158e" providerId="ADAL" clId="{76B7EB3A-5428-4593-8BD6-D82E4BFBE886}" dt="2020-10-01T17:26:19.073" v="3075" actId="20577"/>
          <ac:spMkLst>
            <pc:docMk/>
            <pc:sldMk cId="3471776676" sldId="296"/>
            <ac:spMk id="2" creationId="{F55F93A3-683F-479D-85F5-ED584E40F41E}"/>
          </ac:spMkLst>
        </pc:spChg>
        <pc:spChg chg="add mod">
          <ac:chgData name="Ranga Rodrigo" userId="a3170934-3a61-42af-add7-eae42539158e" providerId="ADAL" clId="{76B7EB3A-5428-4593-8BD6-D82E4BFBE886}" dt="2020-10-01T17:48:36.833" v="3612" actId="121"/>
          <ac:spMkLst>
            <pc:docMk/>
            <pc:sldMk cId="3471776676" sldId="296"/>
            <ac:spMk id="4" creationId="{CD8B62AB-ED72-40CC-9773-B2E14B1FE33C}"/>
          </ac:spMkLst>
        </pc:spChg>
        <pc:spChg chg="add mod">
          <ac:chgData name="Ranga Rodrigo" userId="a3170934-3a61-42af-add7-eae42539158e" providerId="ADAL" clId="{76B7EB3A-5428-4593-8BD6-D82E4BFBE886}" dt="2020-10-01T17:48:18.641" v="3608" actId="208"/>
          <ac:spMkLst>
            <pc:docMk/>
            <pc:sldMk cId="3471776676" sldId="296"/>
            <ac:spMk id="5" creationId="{A06FC038-973C-42F8-9010-EFD7BB3AB470}"/>
          </ac:spMkLst>
        </pc:spChg>
        <pc:spChg chg="add mod">
          <ac:chgData name="Ranga Rodrigo" userId="a3170934-3a61-42af-add7-eae42539158e" providerId="ADAL" clId="{76B7EB3A-5428-4593-8BD6-D82E4BFBE886}" dt="2020-10-01T17:48:18.641" v="3608" actId="208"/>
          <ac:spMkLst>
            <pc:docMk/>
            <pc:sldMk cId="3471776676" sldId="296"/>
            <ac:spMk id="6" creationId="{8473E2D1-9B9B-4A8E-835E-C214BFABA859}"/>
          </ac:spMkLst>
        </pc:spChg>
        <pc:spChg chg="mod">
          <ac:chgData name="Ranga Rodrigo" userId="a3170934-3a61-42af-add7-eae42539158e" providerId="ADAL" clId="{76B7EB3A-5428-4593-8BD6-D82E4BFBE886}" dt="2020-10-01T17:48:18.641" v="3608" actId="208"/>
          <ac:spMkLst>
            <pc:docMk/>
            <pc:sldMk cId="3471776676" sldId="296"/>
            <ac:spMk id="9" creationId="{2B224A34-0E5C-462C-9FBA-3D0A4C962394}"/>
          </ac:spMkLst>
        </pc:spChg>
        <pc:spChg chg="mod">
          <ac:chgData name="Ranga Rodrigo" userId="a3170934-3a61-42af-add7-eae42539158e" providerId="ADAL" clId="{76B7EB3A-5428-4593-8BD6-D82E4BFBE886}" dt="2020-10-01T17:48:18.641" v="3608" actId="208"/>
          <ac:spMkLst>
            <pc:docMk/>
            <pc:sldMk cId="3471776676" sldId="296"/>
            <ac:spMk id="10" creationId="{AA05575A-69F5-4DC8-83F7-37B82B5BB74E}"/>
          </ac:spMkLst>
        </pc:spChg>
        <pc:spChg chg="mod">
          <ac:chgData name="Ranga Rodrigo" userId="a3170934-3a61-42af-add7-eae42539158e" providerId="ADAL" clId="{76B7EB3A-5428-4593-8BD6-D82E4BFBE886}" dt="2020-10-01T17:48:18.641" v="3608" actId="208"/>
          <ac:spMkLst>
            <pc:docMk/>
            <pc:sldMk cId="3471776676" sldId="296"/>
            <ac:spMk id="12" creationId="{14696BA2-3882-416A-8BEF-D4818E202C4D}"/>
          </ac:spMkLst>
        </pc:spChg>
        <pc:spChg chg="mod">
          <ac:chgData name="Ranga Rodrigo" userId="a3170934-3a61-42af-add7-eae42539158e" providerId="ADAL" clId="{76B7EB3A-5428-4593-8BD6-D82E4BFBE886}" dt="2020-10-01T17:48:18.641" v="3608" actId="208"/>
          <ac:spMkLst>
            <pc:docMk/>
            <pc:sldMk cId="3471776676" sldId="296"/>
            <ac:spMk id="13" creationId="{769EEEBF-7B07-4412-A540-0D8BC2F1162F}"/>
          </ac:spMkLst>
        </pc:spChg>
        <pc:spChg chg="mod">
          <ac:chgData name="Ranga Rodrigo" userId="a3170934-3a61-42af-add7-eae42539158e" providerId="ADAL" clId="{76B7EB3A-5428-4593-8BD6-D82E4BFBE886}" dt="2020-10-01T17:48:18.641" v="3608" actId="208"/>
          <ac:spMkLst>
            <pc:docMk/>
            <pc:sldMk cId="3471776676" sldId="296"/>
            <ac:spMk id="15" creationId="{A1C773E7-191E-4F8B-BC36-6F8F1BAE235B}"/>
          </ac:spMkLst>
        </pc:spChg>
        <pc:spChg chg="mod">
          <ac:chgData name="Ranga Rodrigo" userId="a3170934-3a61-42af-add7-eae42539158e" providerId="ADAL" clId="{76B7EB3A-5428-4593-8BD6-D82E4BFBE886}" dt="2020-10-01T17:48:18.641" v="3608" actId="208"/>
          <ac:spMkLst>
            <pc:docMk/>
            <pc:sldMk cId="3471776676" sldId="296"/>
            <ac:spMk id="16" creationId="{53E83327-91AF-4831-95B8-A364A0DBF2BD}"/>
          </ac:spMkLst>
        </pc:spChg>
        <pc:grpChg chg="add mod">
          <ac:chgData name="Ranga Rodrigo" userId="a3170934-3a61-42af-add7-eae42539158e" providerId="ADAL" clId="{76B7EB3A-5428-4593-8BD6-D82E4BFBE886}" dt="2020-10-01T17:38:27.356" v="3229" actId="14100"/>
          <ac:grpSpMkLst>
            <pc:docMk/>
            <pc:sldMk cId="3471776676" sldId="296"/>
            <ac:grpSpMk id="7" creationId="{9D9EA406-E95C-4D57-BC49-D94A293D0308}"/>
          </ac:grpSpMkLst>
        </pc:grpChg>
        <pc:grpChg chg="add mod">
          <ac:chgData name="Ranga Rodrigo" userId="a3170934-3a61-42af-add7-eae42539158e" providerId="ADAL" clId="{76B7EB3A-5428-4593-8BD6-D82E4BFBE886}" dt="2020-10-01T17:47:43.253" v="3604" actId="207"/>
          <ac:grpSpMkLst>
            <pc:docMk/>
            <pc:sldMk cId="3471776676" sldId="296"/>
            <ac:grpSpMk id="8" creationId="{DE3C5727-F6F3-4A64-8F0E-DE21CE5763B5}"/>
          </ac:grpSpMkLst>
        </pc:grpChg>
        <pc:grpChg chg="add mod">
          <ac:chgData name="Ranga Rodrigo" userId="a3170934-3a61-42af-add7-eae42539158e" providerId="ADAL" clId="{76B7EB3A-5428-4593-8BD6-D82E4BFBE886}" dt="2020-10-01T17:43:07.052" v="3391" actId="1076"/>
          <ac:grpSpMkLst>
            <pc:docMk/>
            <pc:sldMk cId="3471776676" sldId="296"/>
            <ac:grpSpMk id="11" creationId="{4F3F9595-9179-410E-9EEA-3DC125BB7D14}"/>
          </ac:grpSpMkLst>
        </pc:grpChg>
        <pc:grpChg chg="add mod">
          <ac:chgData name="Ranga Rodrigo" userId="a3170934-3a61-42af-add7-eae42539158e" providerId="ADAL" clId="{76B7EB3A-5428-4593-8BD6-D82E4BFBE886}" dt="2020-10-01T17:45:59.916" v="3491" actId="1076"/>
          <ac:grpSpMkLst>
            <pc:docMk/>
            <pc:sldMk cId="3471776676" sldId="296"/>
            <ac:grpSpMk id="14" creationId="{379262D6-41EA-4CCD-B434-A9D004626241}"/>
          </ac:grpSpMkLst>
        </pc:grpChg>
      </pc:sldChg>
      <pc:sldChg chg="addSp delSp modSp new del mod">
        <pc:chgData name="Ranga Rodrigo" userId="a3170934-3a61-42af-add7-eae42539158e" providerId="ADAL" clId="{76B7EB3A-5428-4593-8BD6-D82E4BFBE886}" dt="2020-10-01T18:06:24.161" v="3952" actId="47"/>
        <pc:sldMkLst>
          <pc:docMk/>
          <pc:sldMk cId="371136160" sldId="297"/>
        </pc:sldMkLst>
        <pc:spChg chg="mod">
          <ac:chgData name="Ranga Rodrigo" userId="a3170934-3a61-42af-add7-eae42539158e" providerId="ADAL" clId="{76B7EB3A-5428-4593-8BD6-D82E4BFBE886}" dt="2020-10-01T17:50:42.622" v="3632" actId="20577"/>
          <ac:spMkLst>
            <pc:docMk/>
            <pc:sldMk cId="371136160" sldId="297"/>
            <ac:spMk id="2" creationId="{331CB0A7-0DF6-4AD3-95A8-6EFC1B7D8EC2}"/>
          </ac:spMkLst>
        </pc:spChg>
        <pc:spChg chg="add del mod">
          <ac:chgData name="Ranga Rodrigo" userId="a3170934-3a61-42af-add7-eae42539158e" providerId="ADAL" clId="{76B7EB3A-5428-4593-8BD6-D82E4BFBE886}" dt="2020-10-01T18:06:15.816" v="3946"/>
          <ac:spMkLst>
            <pc:docMk/>
            <pc:sldMk cId="371136160" sldId="297"/>
            <ac:spMk id="4" creationId="{FCC0F769-8530-4BCC-BF41-77E9AE439345}"/>
          </ac:spMkLst>
        </pc:spChg>
      </pc:sldChg>
      <pc:sldChg chg="modSp new mod">
        <pc:chgData name="Ranga Rodrigo" userId="a3170934-3a61-42af-add7-eae42539158e" providerId="ADAL" clId="{76B7EB3A-5428-4593-8BD6-D82E4BFBE886}" dt="2020-10-01T17:53:37.059" v="3689" actId="20577"/>
        <pc:sldMkLst>
          <pc:docMk/>
          <pc:sldMk cId="3447363093" sldId="298"/>
        </pc:sldMkLst>
        <pc:spChg chg="mod">
          <ac:chgData name="Ranga Rodrigo" userId="a3170934-3a61-42af-add7-eae42539158e" providerId="ADAL" clId="{76B7EB3A-5428-4593-8BD6-D82E4BFBE886}" dt="2020-10-01T17:53:37.059" v="3689" actId="20577"/>
          <ac:spMkLst>
            <pc:docMk/>
            <pc:sldMk cId="3447363093" sldId="298"/>
            <ac:spMk id="2" creationId="{B54391B3-DC88-4A9C-9A37-991C576F6240}"/>
          </ac:spMkLst>
        </pc:spChg>
      </pc:sldChg>
      <pc:sldChg chg="modSp new mod">
        <pc:chgData name="Ranga Rodrigo" userId="a3170934-3a61-42af-add7-eae42539158e" providerId="ADAL" clId="{76B7EB3A-5428-4593-8BD6-D82E4BFBE886}" dt="2020-10-01T17:58:45.757" v="3744" actId="27636"/>
        <pc:sldMkLst>
          <pc:docMk/>
          <pc:sldMk cId="297195059" sldId="299"/>
        </pc:sldMkLst>
        <pc:spChg chg="mod">
          <ac:chgData name="Ranga Rodrigo" userId="a3170934-3a61-42af-add7-eae42539158e" providerId="ADAL" clId="{76B7EB3A-5428-4593-8BD6-D82E4BFBE886}" dt="2020-10-01T17:58:45.757" v="3744" actId="27636"/>
          <ac:spMkLst>
            <pc:docMk/>
            <pc:sldMk cId="297195059" sldId="299"/>
            <ac:spMk id="2" creationId="{E6A5AABF-22AA-43A0-BA88-F4B081EDEC2C}"/>
          </ac:spMkLst>
        </pc:spChg>
      </pc:sldChg>
      <pc:sldChg chg="addSp modSp new mod ord">
        <pc:chgData name="Ranga Rodrigo" userId="a3170934-3a61-42af-add7-eae42539158e" providerId="ADAL" clId="{76B7EB3A-5428-4593-8BD6-D82E4BFBE886}" dt="2020-10-01T18:19:33.739" v="4029"/>
        <pc:sldMkLst>
          <pc:docMk/>
          <pc:sldMk cId="3813394430" sldId="300"/>
        </pc:sldMkLst>
        <pc:spChg chg="mod">
          <ac:chgData name="Ranga Rodrigo" userId="a3170934-3a61-42af-add7-eae42539158e" providerId="ADAL" clId="{76B7EB3A-5428-4593-8BD6-D82E4BFBE886}" dt="2020-10-01T18:05:53.926" v="3942" actId="20577"/>
          <ac:spMkLst>
            <pc:docMk/>
            <pc:sldMk cId="3813394430" sldId="300"/>
            <ac:spMk id="2" creationId="{56229118-F746-44A1-9E31-72B7DB7E0A8B}"/>
          </ac:spMkLst>
        </pc:spChg>
        <pc:spChg chg="add mod">
          <ac:chgData name="Ranga Rodrigo" userId="a3170934-3a61-42af-add7-eae42539158e" providerId="ADAL" clId="{76B7EB3A-5428-4593-8BD6-D82E4BFBE886}" dt="2020-10-01T18:08:17.947" v="3954" actId="1076"/>
          <ac:spMkLst>
            <pc:docMk/>
            <pc:sldMk cId="3813394430" sldId="300"/>
            <ac:spMk id="4" creationId="{AD9BD930-3208-4C26-A1CF-9745EEFB1C8E}"/>
          </ac:spMkLst>
        </pc:spChg>
        <pc:spChg chg="add mod">
          <ac:chgData name="Ranga Rodrigo" userId="a3170934-3a61-42af-add7-eae42539158e" providerId="ADAL" clId="{76B7EB3A-5428-4593-8BD6-D82E4BFBE886}" dt="2020-10-01T18:19:12.330" v="4026" actId="14100"/>
          <ac:spMkLst>
            <pc:docMk/>
            <pc:sldMk cId="3813394430" sldId="300"/>
            <ac:spMk id="6" creationId="{AA12ED80-3CEF-4209-9EDB-6CC4CF0BE7DD}"/>
          </ac:spMkLst>
        </pc:spChg>
        <pc:spChg chg="add mod">
          <ac:chgData name="Ranga Rodrigo" userId="a3170934-3a61-42af-add7-eae42539158e" providerId="ADAL" clId="{76B7EB3A-5428-4593-8BD6-D82E4BFBE886}" dt="2020-10-01T18:19:12.330" v="4026" actId="14100"/>
          <ac:spMkLst>
            <pc:docMk/>
            <pc:sldMk cId="3813394430" sldId="300"/>
            <ac:spMk id="8" creationId="{B2DA6425-D48A-472B-9231-42E4F605A37E}"/>
          </ac:spMkLst>
        </pc:spChg>
        <pc:spChg chg="add mod">
          <ac:chgData name="Ranga Rodrigo" userId="a3170934-3a61-42af-add7-eae42539158e" providerId="ADAL" clId="{76B7EB3A-5428-4593-8BD6-D82E4BFBE886}" dt="2020-10-01T18:19:15.568" v="4027" actId="14100"/>
          <ac:spMkLst>
            <pc:docMk/>
            <pc:sldMk cId="3813394430" sldId="300"/>
            <ac:spMk id="10" creationId="{96B28FB4-51AA-4E95-B56B-CFA2A7D95EC9}"/>
          </ac:spMkLst>
        </pc:spChg>
      </pc:sldChg>
    </pc:docChg>
  </pc:docChgLst>
  <pc:docChgLst>
    <pc:chgData name="Ranga Rodrigo" userId="a3170934-3a61-42af-add7-eae42539158e" providerId="ADAL" clId="{3B69E8B0-2919-4319-8A05-A030E0FB73DA}"/>
    <pc:docChg chg="undo custSel addSld delSld modSld">
      <pc:chgData name="Ranga Rodrigo" userId="a3170934-3a61-42af-add7-eae42539158e" providerId="ADAL" clId="{3B69E8B0-2919-4319-8A05-A030E0FB73DA}" dt="2021-05-08T18:04:40.680" v="336" actId="20577"/>
      <pc:docMkLst>
        <pc:docMk/>
      </pc:docMkLst>
      <pc:sldChg chg="addSp delSp modSp new mod setBg modNotesTx">
        <pc:chgData name="Ranga Rodrigo" userId="a3170934-3a61-42af-add7-eae42539158e" providerId="ADAL" clId="{3B69E8B0-2919-4319-8A05-A030E0FB73DA}" dt="2021-05-08T16:44:00.268" v="119" actId="255"/>
        <pc:sldMkLst>
          <pc:docMk/>
          <pc:sldMk cId="108084803" sldId="303"/>
        </pc:sldMkLst>
        <pc:spChg chg="mod">
          <ac:chgData name="Ranga Rodrigo" userId="a3170934-3a61-42af-add7-eae42539158e" providerId="ADAL" clId="{3B69E8B0-2919-4319-8A05-A030E0FB73DA}" dt="2021-05-08T16:38:19.252" v="16" actId="26606"/>
          <ac:spMkLst>
            <pc:docMk/>
            <pc:sldMk cId="108084803" sldId="303"/>
            <ac:spMk id="2" creationId="{528AF788-B423-4F77-BEBD-1A68C9722BC7}"/>
          </ac:spMkLst>
        </pc:spChg>
        <pc:spChg chg="mod">
          <ac:chgData name="Ranga Rodrigo" userId="a3170934-3a61-42af-add7-eae42539158e" providerId="ADAL" clId="{3B69E8B0-2919-4319-8A05-A030E0FB73DA}" dt="2021-05-08T16:38:19.252" v="16" actId="26606"/>
          <ac:spMkLst>
            <pc:docMk/>
            <pc:sldMk cId="108084803" sldId="303"/>
            <ac:spMk id="3" creationId="{2980D368-8E79-4929-B6AE-7044E391B855}"/>
          </ac:spMkLst>
        </pc:spChg>
        <pc:spChg chg="add mod ord">
          <ac:chgData name="Ranga Rodrigo" userId="a3170934-3a61-42af-add7-eae42539158e" providerId="ADAL" clId="{3B69E8B0-2919-4319-8A05-A030E0FB73DA}" dt="2021-05-08T16:38:42.098" v="18" actId="14100"/>
          <ac:spMkLst>
            <pc:docMk/>
            <pc:sldMk cId="108084803" sldId="303"/>
            <ac:spMk id="5" creationId="{17BF78D9-F014-4B0A-ADA3-2EA71452BEAA}"/>
          </ac:spMkLst>
        </pc:spChg>
        <pc:spChg chg="add mod">
          <ac:chgData name="Ranga Rodrigo" userId="a3170934-3a61-42af-add7-eae42539158e" providerId="ADAL" clId="{3B69E8B0-2919-4319-8A05-A030E0FB73DA}" dt="2021-05-08T16:44:00.268" v="119" actId="255"/>
          <ac:spMkLst>
            <pc:docMk/>
            <pc:sldMk cId="108084803" sldId="303"/>
            <ac:spMk id="10" creationId="{B0468E6A-9AFC-4C5B-8AAC-D046F662DA66}"/>
          </ac:spMkLst>
        </pc:spChg>
        <pc:spChg chg="add del">
          <ac:chgData name="Ranga Rodrigo" userId="a3170934-3a61-42af-add7-eae42539158e" providerId="ADAL" clId="{3B69E8B0-2919-4319-8A05-A030E0FB73DA}" dt="2021-05-08T16:38:19.252" v="16" actId="26606"/>
          <ac:spMkLst>
            <pc:docMk/>
            <pc:sldMk cId="108084803" sldId="303"/>
            <ac:spMk id="12" creationId="{5E6B3632-31A7-4B9A-9B3B-DAADD1D372BA}"/>
          </ac:spMkLst>
        </pc:spChg>
        <pc:picChg chg="add mod ord">
          <ac:chgData name="Ranga Rodrigo" userId="a3170934-3a61-42af-add7-eae42539158e" providerId="ADAL" clId="{3B69E8B0-2919-4319-8A05-A030E0FB73DA}" dt="2021-05-08T16:38:38.945" v="17" actId="14100"/>
          <ac:picMkLst>
            <pc:docMk/>
            <pc:sldMk cId="108084803" sldId="303"/>
            <ac:picMk id="7" creationId="{DD636F4A-5093-4B0D-B940-0035AC2F91D0}"/>
          </ac:picMkLst>
        </pc:picChg>
      </pc:sldChg>
      <pc:sldChg chg="add">
        <pc:chgData name="Ranga Rodrigo" userId="a3170934-3a61-42af-add7-eae42539158e" providerId="ADAL" clId="{3B69E8B0-2919-4319-8A05-A030E0FB73DA}" dt="2021-05-08T16:58:45.204" v="206"/>
        <pc:sldMkLst>
          <pc:docMk/>
          <pc:sldMk cId="3324321924" sldId="304"/>
        </pc:sldMkLst>
      </pc:sldChg>
      <pc:sldChg chg="addSp delSp modSp add del mod modNotesTx">
        <pc:chgData name="Ranga Rodrigo" userId="a3170934-3a61-42af-add7-eae42539158e" providerId="ADAL" clId="{3B69E8B0-2919-4319-8A05-A030E0FB73DA}" dt="2021-05-08T16:58:36.797" v="205" actId="2696"/>
        <pc:sldMkLst>
          <pc:docMk/>
          <pc:sldMk cId="4087453351" sldId="304"/>
        </pc:sldMkLst>
        <pc:spChg chg="mod">
          <ac:chgData name="Ranga Rodrigo" userId="a3170934-3a61-42af-add7-eae42539158e" providerId="ADAL" clId="{3B69E8B0-2919-4319-8A05-A030E0FB73DA}" dt="2021-05-08T16:55:48.330" v="152" actId="20577"/>
          <ac:spMkLst>
            <pc:docMk/>
            <pc:sldMk cId="4087453351" sldId="304"/>
            <ac:spMk id="2" creationId="{528AF788-B423-4F77-BEBD-1A68C9722BC7}"/>
          </ac:spMkLst>
        </pc:spChg>
        <pc:spChg chg="del">
          <ac:chgData name="Ranga Rodrigo" userId="a3170934-3a61-42af-add7-eae42539158e" providerId="ADAL" clId="{3B69E8B0-2919-4319-8A05-A030E0FB73DA}" dt="2021-05-08T16:54:56.731" v="141" actId="478"/>
          <ac:spMkLst>
            <pc:docMk/>
            <pc:sldMk cId="4087453351" sldId="304"/>
            <ac:spMk id="5" creationId="{17BF78D9-F014-4B0A-ADA3-2EA71452BEAA}"/>
          </ac:spMkLst>
        </pc:spChg>
        <pc:spChg chg="mod">
          <ac:chgData name="Ranga Rodrigo" userId="a3170934-3a61-42af-add7-eae42539158e" providerId="ADAL" clId="{3B69E8B0-2919-4319-8A05-A030E0FB73DA}" dt="2021-05-08T16:57:06.510" v="203" actId="5793"/>
          <ac:spMkLst>
            <pc:docMk/>
            <pc:sldMk cId="4087453351" sldId="304"/>
            <ac:spMk id="10" creationId="{B0468E6A-9AFC-4C5B-8AAC-D046F662DA66}"/>
          </ac:spMkLst>
        </pc:spChg>
        <pc:picChg chg="add mod">
          <ac:chgData name="Ranga Rodrigo" userId="a3170934-3a61-42af-add7-eae42539158e" providerId="ADAL" clId="{3B69E8B0-2919-4319-8A05-A030E0FB73DA}" dt="2021-05-08T16:55:36.889" v="143" actId="1076"/>
          <ac:picMkLst>
            <pc:docMk/>
            <pc:sldMk cId="4087453351" sldId="304"/>
            <ac:picMk id="6" creationId="{B76D627E-02E8-4661-A186-6F5496457F0A}"/>
          </ac:picMkLst>
        </pc:picChg>
        <pc:picChg chg="del">
          <ac:chgData name="Ranga Rodrigo" userId="a3170934-3a61-42af-add7-eae42539158e" providerId="ADAL" clId="{3B69E8B0-2919-4319-8A05-A030E0FB73DA}" dt="2021-05-08T16:54:52.025" v="140" actId="478"/>
          <ac:picMkLst>
            <pc:docMk/>
            <pc:sldMk cId="4087453351" sldId="304"/>
            <ac:picMk id="7" creationId="{DD636F4A-5093-4B0D-B940-0035AC2F91D0}"/>
          </ac:picMkLst>
        </pc:picChg>
      </pc:sldChg>
      <pc:sldChg chg="addSp delSp modSp add mod">
        <pc:chgData name="Ranga Rodrigo" userId="a3170934-3a61-42af-add7-eae42539158e" providerId="ADAL" clId="{3B69E8B0-2919-4319-8A05-A030E0FB73DA}" dt="2021-05-08T17:00:29.391" v="296" actId="20577"/>
        <pc:sldMkLst>
          <pc:docMk/>
          <pc:sldMk cId="657653076" sldId="305"/>
        </pc:sldMkLst>
        <pc:spChg chg="mod">
          <ac:chgData name="Ranga Rodrigo" userId="a3170934-3a61-42af-add7-eae42539158e" providerId="ADAL" clId="{3B69E8B0-2919-4319-8A05-A030E0FB73DA}" dt="2021-05-08T16:59:25.678" v="219" actId="313"/>
          <ac:spMkLst>
            <pc:docMk/>
            <pc:sldMk cId="657653076" sldId="305"/>
            <ac:spMk id="2" creationId="{528AF788-B423-4F77-BEBD-1A68C9722BC7}"/>
          </ac:spMkLst>
        </pc:spChg>
        <pc:spChg chg="mod">
          <ac:chgData name="Ranga Rodrigo" userId="a3170934-3a61-42af-add7-eae42539158e" providerId="ADAL" clId="{3B69E8B0-2919-4319-8A05-A030E0FB73DA}" dt="2021-05-08T17:00:29.391" v="296" actId="20577"/>
          <ac:spMkLst>
            <pc:docMk/>
            <pc:sldMk cId="657653076" sldId="305"/>
            <ac:spMk id="10" creationId="{B0468E6A-9AFC-4C5B-8AAC-D046F662DA66}"/>
          </ac:spMkLst>
        </pc:spChg>
        <pc:picChg chg="add mod">
          <ac:chgData name="Ranga Rodrigo" userId="a3170934-3a61-42af-add7-eae42539158e" providerId="ADAL" clId="{3B69E8B0-2919-4319-8A05-A030E0FB73DA}" dt="2021-05-08T16:59:50.849" v="222" actId="1076"/>
          <ac:picMkLst>
            <pc:docMk/>
            <pc:sldMk cId="657653076" sldId="305"/>
            <ac:picMk id="5" creationId="{5686CC7C-51D7-4EDC-B14C-BBDBD550A0FD}"/>
          </ac:picMkLst>
        </pc:picChg>
        <pc:picChg chg="del">
          <ac:chgData name="Ranga Rodrigo" userId="a3170934-3a61-42af-add7-eae42539158e" providerId="ADAL" clId="{3B69E8B0-2919-4319-8A05-A030E0FB73DA}" dt="2021-05-08T16:59:46.528" v="220" actId="478"/>
          <ac:picMkLst>
            <pc:docMk/>
            <pc:sldMk cId="657653076" sldId="305"/>
            <ac:picMk id="6" creationId="{B76D627E-02E8-4661-A186-6F5496457F0A}"/>
          </ac:picMkLst>
        </pc:picChg>
      </pc:sldChg>
      <pc:sldChg chg="addSp modSp new mod">
        <pc:chgData name="Ranga Rodrigo" userId="a3170934-3a61-42af-add7-eae42539158e" providerId="ADAL" clId="{3B69E8B0-2919-4319-8A05-A030E0FB73DA}" dt="2021-05-08T17:36:23.882" v="319" actId="20577"/>
        <pc:sldMkLst>
          <pc:docMk/>
          <pc:sldMk cId="3981451570" sldId="306"/>
        </pc:sldMkLst>
        <pc:spChg chg="mod">
          <ac:chgData name="Ranga Rodrigo" userId="a3170934-3a61-42af-add7-eae42539158e" providerId="ADAL" clId="{3B69E8B0-2919-4319-8A05-A030E0FB73DA}" dt="2021-05-08T17:34:18.853" v="304" actId="20577"/>
          <ac:spMkLst>
            <pc:docMk/>
            <pc:sldMk cId="3981451570" sldId="306"/>
            <ac:spMk id="2" creationId="{515A30B1-C622-46B0-B1F0-FA459F4F27B5}"/>
          </ac:spMkLst>
        </pc:spChg>
        <pc:spChg chg="add mod">
          <ac:chgData name="Ranga Rodrigo" userId="a3170934-3a61-42af-add7-eae42539158e" providerId="ADAL" clId="{3B69E8B0-2919-4319-8A05-A030E0FB73DA}" dt="2021-05-08T17:35:58.316" v="313" actId="6549"/>
          <ac:spMkLst>
            <pc:docMk/>
            <pc:sldMk cId="3981451570" sldId="306"/>
            <ac:spMk id="4" creationId="{686C7A02-CAC8-4C6C-B365-A707CC410648}"/>
          </ac:spMkLst>
        </pc:spChg>
        <pc:spChg chg="add mod">
          <ac:chgData name="Ranga Rodrigo" userId="a3170934-3a61-42af-add7-eae42539158e" providerId="ADAL" clId="{3B69E8B0-2919-4319-8A05-A030E0FB73DA}" dt="2021-05-08T17:36:14.342" v="317" actId="20577"/>
          <ac:spMkLst>
            <pc:docMk/>
            <pc:sldMk cId="3981451570" sldId="306"/>
            <ac:spMk id="5" creationId="{93154AEA-D9FC-4212-96B1-D4102ECA2552}"/>
          </ac:spMkLst>
        </pc:spChg>
        <pc:spChg chg="add mod">
          <ac:chgData name="Ranga Rodrigo" userId="a3170934-3a61-42af-add7-eae42539158e" providerId="ADAL" clId="{3B69E8B0-2919-4319-8A05-A030E0FB73DA}" dt="2021-05-08T17:36:23.882" v="319" actId="20577"/>
          <ac:spMkLst>
            <pc:docMk/>
            <pc:sldMk cId="3981451570" sldId="306"/>
            <ac:spMk id="6" creationId="{FA8D96B9-6F94-4EFF-9C91-E90B85EF0169}"/>
          </ac:spMkLst>
        </pc:spChg>
      </pc:sldChg>
      <pc:sldChg chg="new del">
        <pc:chgData name="Ranga Rodrigo" userId="a3170934-3a61-42af-add7-eae42539158e" providerId="ADAL" clId="{3B69E8B0-2919-4319-8A05-A030E0FB73DA}" dt="2021-05-08T18:03:16.915" v="321" actId="2696"/>
        <pc:sldMkLst>
          <pc:docMk/>
          <pc:sldMk cId="275119267" sldId="307"/>
        </pc:sldMkLst>
      </pc:sldChg>
      <pc:sldChg chg="delSp modSp add mod">
        <pc:chgData name="Ranga Rodrigo" userId="a3170934-3a61-42af-add7-eae42539158e" providerId="ADAL" clId="{3B69E8B0-2919-4319-8A05-A030E0FB73DA}" dt="2021-05-08T18:04:40.680" v="336" actId="20577"/>
        <pc:sldMkLst>
          <pc:docMk/>
          <pc:sldMk cId="1257561230" sldId="307"/>
        </pc:sldMkLst>
        <pc:spChg chg="mod">
          <ac:chgData name="Ranga Rodrigo" userId="a3170934-3a61-42af-add7-eae42539158e" providerId="ADAL" clId="{3B69E8B0-2919-4319-8A05-A030E0FB73DA}" dt="2021-05-08T18:03:29.757" v="323" actId="20577"/>
          <ac:spMkLst>
            <pc:docMk/>
            <pc:sldMk cId="1257561230" sldId="307"/>
            <ac:spMk id="2" creationId="{515A30B1-C622-46B0-B1F0-FA459F4F27B5}"/>
          </ac:spMkLst>
        </pc:spChg>
        <pc:spChg chg="mod">
          <ac:chgData name="Ranga Rodrigo" userId="a3170934-3a61-42af-add7-eae42539158e" providerId="ADAL" clId="{3B69E8B0-2919-4319-8A05-A030E0FB73DA}" dt="2021-05-08T18:04:16.346" v="332" actId="14100"/>
          <ac:spMkLst>
            <pc:docMk/>
            <pc:sldMk cId="1257561230" sldId="307"/>
            <ac:spMk id="4" creationId="{686C7A02-CAC8-4C6C-B365-A707CC410648}"/>
          </ac:spMkLst>
        </pc:spChg>
        <pc:spChg chg="mod">
          <ac:chgData name="Ranga Rodrigo" userId="a3170934-3a61-42af-add7-eae42539158e" providerId="ADAL" clId="{3B69E8B0-2919-4319-8A05-A030E0FB73DA}" dt="2021-05-08T18:04:40.680" v="336" actId="20577"/>
          <ac:spMkLst>
            <pc:docMk/>
            <pc:sldMk cId="1257561230" sldId="307"/>
            <ac:spMk id="5" creationId="{93154AEA-D9FC-4212-96B1-D4102ECA2552}"/>
          </ac:spMkLst>
        </pc:spChg>
        <pc:spChg chg="del">
          <ac:chgData name="Ranga Rodrigo" userId="a3170934-3a61-42af-add7-eae42539158e" providerId="ADAL" clId="{3B69E8B0-2919-4319-8A05-A030E0FB73DA}" dt="2021-05-08T18:04:12.733" v="331" actId="478"/>
          <ac:spMkLst>
            <pc:docMk/>
            <pc:sldMk cId="1257561230" sldId="307"/>
            <ac:spMk id="6" creationId="{FA8D96B9-6F94-4EFF-9C91-E90B85EF0169}"/>
          </ac:spMkLst>
        </pc:spChg>
      </pc:sldChg>
    </pc:docChg>
  </pc:docChgLst>
  <pc:docChgLst>
    <pc:chgData name="Ranga Rodrigo" userId="a3170934-3a61-42af-add7-eae42539158e" providerId="ADAL" clId="{5E51C0F7-C947-44D0-9012-A9CFECC409ED}"/>
    <pc:docChg chg="undo custSel mod addSld delSld modSld sldOrd modMainMaster">
      <pc:chgData name="Ranga Rodrigo" userId="a3170934-3a61-42af-add7-eae42539158e" providerId="ADAL" clId="{5E51C0F7-C947-44D0-9012-A9CFECC409ED}" dt="2020-08-08T17:26:56.073" v="3556" actId="20577"/>
      <pc:docMkLst>
        <pc:docMk/>
      </pc:docMkLst>
      <pc:sldChg chg="addSp delSp modSp new mod setBg setClrOvrMap delDesignElem">
        <pc:chgData name="Ranga Rodrigo" userId="a3170934-3a61-42af-add7-eae42539158e" providerId="ADAL" clId="{5E51C0F7-C947-44D0-9012-A9CFECC409ED}" dt="2020-08-08T16:58:23.992" v="2696" actId="313"/>
        <pc:sldMkLst>
          <pc:docMk/>
          <pc:sldMk cId="1370343824" sldId="256"/>
        </pc:sldMkLst>
        <pc:spChg chg="mod">
          <ac:chgData name="Ranga Rodrigo" userId="a3170934-3a61-42af-add7-eae42539158e" providerId="ADAL" clId="{5E51C0F7-C947-44D0-9012-A9CFECC409ED}" dt="2020-08-08T16:58:20.154" v="2695" actId="313"/>
          <ac:spMkLst>
            <pc:docMk/>
            <pc:sldMk cId="1370343824" sldId="256"/>
            <ac:spMk id="2" creationId="{77008916-FA19-4802-BBBA-0C8CA4351028}"/>
          </ac:spMkLst>
        </pc:spChg>
        <pc:spChg chg="mod">
          <ac:chgData name="Ranga Rodrigo" userId="a3170934-3a61-42af-add7-eae42539158e" providerId="ADAL" clId="{5E51C0F7-C947-44D0-9012-A9CFECC409ED}" dt="2020-08-08T16:58:23.992" v="2696" actId="313"/>
          <ac:spMkLst>
            <pc:docMk/>
            <pc:sldMk cId="1370343824" sldId="256"/>
            <ac:spMk id="3" creationId="{C87C3F47-9237-465F-AB7D-0B56A107D233}"/>
          </ac:spMkLst>
        </pc:spChg>
        <pc:spChg chg="add del">
          <ac:chgData name="Ranga Rodrigo" userId="a3170934-3a61-42af-add7-eae42539158e" providerId="ADAL" clId="{5E51C0F7-C947-44D0-9012-A9CFECC409ED}" dt="2020-08-06T07:22:13.206" v="100"/>
          <ac:spMkLst>
            <pc:docMk/>
            <pc:sldMk cId="1370343824" sldId="256"/>
            <ac:spMk id="8" creationId="{1BE7BD64-C268-4BE6-8D67-F5DD171F0154}"/>
          </ac:spMkLst>
        </pc:spChg>
        <pc:spChg chg="add del">
          <ac:chgData name="Ranga Rodrigo" userId="a3170934-3a61-42af-add7-eae42539158e" providerId="ADAL" clId="{5E51C0F7-C947-44D0-9012-A9CFECC409ED}" dt="2020-08-06T07:23:36.927" v="103"/>
          <ac:spMkLst>
            <pc:docMk/>
            <pc:sldMk cId="1370343824" sldId="256"/>
            <ac:spMk id="9" creationId="{F3DDB2E1-7CBC-466B-A33D-C883E8AFC6E9}"/>
          </ac:spMkLst>
        </pc:spChg>
        <pc:spChg chg="add del">
          <ac:chgData name="Ranga Rodrigo" userId="a3170934-3a61-42af-add7-eae42539158e" providerId="ADAL" clId="{5E51C0F7-C947-44D0-9012-A9CFECC409ED}" dt="2020-08-06T07:23:36.927" v="103"/>
          <ac:spMkLst>
            <pc:docMk/>
            <pc:sldMk cId="1370343824" sldId="256"/>
            <ac:spMk id="11" creationId="{A90B801D-B026-4B13-8AC7-3183453E8573}"/>
          </ac:spMkLst>
        </pc:spChg>
        <pc:spChg chg="add del">
          <ac:chgData name="Ranga Rodrigo" userId="a3170934-3a61-42af-add7-eae42539158e" providerId="ADAL" clId="{5E51C0F7-C947-44D0-9012-A9CFECC409ED}" dt="2020-08-06T07:23:36.927" v="103"/>
          <ac:spMkLst>
            <pc:docMk/>
            <pc:sldMk cId="1370343824" sldId="256"/>
            <ac:spMk id="13" creationId="{375E88ED-7029-4FD6-8A87-63B3658FF169}"/>
          </ac:spMkLst>
        </pc:spChg>
        <pc:spChg chg="add del">
          <ac:chgData name="Ranga Rodrigo" userId="a3170934-3a61-42af-add7-eae42539158e" providerId="ADAL" clId="{5E51C0F7-C947-44D0-9012-A9CFECC409ED}" dt="2020-08-06T07:25:48.593" v="121" actId="26606"/>
          <ac:spMkLst>
            <pc:docMk/>
            <pc:sldMk cId="1370343824" sldId="256"/>
            <ac:spMk id="15" creationId="{1ED8053C-AF28-403A-90F2-67A100EDECE4}"/>
          </ac:spMkLst>
        </pc:spChg>
        <pc:spChg chg="add del">
          <ac:chgData name="Ranga Rodrigo" userId="a3170934-3a61-42af-add7-eae42539158e" providerId="ADAL" clId="{5E51C0F7-C947-44D0-9012-A9CFECC409ED}" dt="2020-08-06T07:22:13.206" v="100"/>
          <ac:spMkLst>
            <pc:docMk/>
            <pc:sldMk cId="1370343824" sldId="256"/>
            <ac:spMk id="16" creationId="{57E6F9A8-1B4B-4FEF-942A-15CA97ECE0BA}"/>
          </ac:spMkLst>
        </pc:spChg>
        <pc:spChg chg="add del">
          <ac:chgData name="Ranga Rodrigo" userId="a3170934-3a61-42af-add7-eae42539158e" providerId="ADAL" clId="{5E51C0F7-C947-44D0-9012-A9CFECC409ED}" dt="2020-08-06T07:25:48.593" v="121" actId="26606"/>
          <ac:spMkLst>
            <pc:docMk/>
            <pc:sldMk cId="1370343824" sldId="256"/>
            <ac:spMk id="17" creationId="{10BCDCE7-03A4-438B-9B4A-0F5E37C4C1AF}"/>
          </ac:spMkLst>
        </pc:spChg>
        <pc:spChg chg="add del">
          <ac:chgData name="Ranga Rodrigo" userId="a3170934-3a61-42af-add7-eae42539158e" providerId="ADAL" clId="{5E51C0F7-C947-44D0-9012-A9CFECC409ED}" dt="2020-08-06T07:25:40.255" v="116" actId="26606"/>
          <ac:spMkLst>
            <pc:docMk/>
            <pc:sldMk cId="1370343824" sldId="256"/>
            <ac:spMk id="19" creationId="{7316481C-0A49-4796-812B-0D64F063B720}"/>
          </ac:spMkLst>
        </pc:spChg>
        <pc:spChg chg="add del">
          <ac:chgData name="Ranga Rodrigo" userId="a3170934-3a61-42af-add7-eae42539158e" providerId="ADAL" clId="{5E51C0F7-C947-44D0-9012-A9CFECC409ED}" dt="2020-08-06T07:21:36.526" v="96" actId="26606"/>
          <ac:spMkLst>
            <pc:docMk/>
            <pc:sldMk cId="1370343824" sldId="256"/>
            <ac:spMk id="21" creationId="{FA2D20C8-D62A-4649-89E6-2C0944211191}"/>
          </ac:spMkLst>
        </pc:spChg>
        <pc:spChg chg="add del">
          <ac:chgData name="Ranga Rodrigo" userId="a3170934-3a61-42af-add7-eae42539158e" providerId="ADAL" clId="{5E51C0F7-C947-44D0-9012-A9CFECC409ED}" dt="2020-08-06T07:21:36.526" v="96" actId="26606"/>
          <ac:spMkLst>
            <pc:docMk/>
            <pc:sldMk cId="1370343824" sldId="256"/>
            <ac:spMk id="23" creationId="{B65BF30D-36C0-45FD-A4E7-D688AA937A7F}"/>
          </ac:spMkLst>
        </pc:spChg>
        <pc:spChg chg="add del">
          <ac:chgData name="Ranga Rodrigo" userId="a3170934-3a61-42af-add7-eae42539158e" providerId="ADAL" clId="{5E51C0F7-C947-44D0-9012-A9CFECC409ED}" dt="2020-08-06T07:25:40.255" v="116" actId="26606"/>
          <ac:spMkLst>
            <pc:docMk/>
            <pc:sldMk cId="1370343824" sldId="256"/>
            <ac:spMk id="24" creationId="{A5271697-90F1-4A23-8EF2-0179F2EAFACB}"/>
          </ac:spMkLst>
        </pc:spChg>
        <pc:spChg chg="add del">
          <ac:chgData name="Ranga Rodrigo" userId="a3170934-3a61-42af-add7-eae42539158e" providerId="ADAL" clId="{5E51C0F7-C947-44D0-9012-A9CFECC409ED}" dt="2020-08-06T07:25:40.255" v="116" actId="26606"/>
          <ac:spMkLst>
            <pc:docMk/>
            <pc:sldMk cId="1370343824" sldId="256"/>
            <ac:spMk id="48" creationId="{D9F5512A-48E1-4C07-B75E-3CCC517B6804}"/>
          </ac:spMkLst>
        </pc:spChg>
        <pc:spChg chg="add del">
          <ac:chgData name="Ranga Rodrigo" userId="a3170934-3a61-42af-add7-eae42539158e" providerId="ADAL" clId="{5E51C0F7-C947-44D0-9012-A9CFECC409ED}" dt="2020-08-06T07:25:43.205" v="118" actId="26606"/>
          <ac:spMkLst>
            <pc:docMk/>
            <pc:sldMk cId="1370343824" sldId="256"/>
            <ac:spMk id="50" creationId="{9D545981-1F24-46A6-8AFC-3740CC577429}"/>
          </ac:spMkLst>
        </pc:spChg>
        <pc:spChg chg="add del">
          <ac:chgData name="Ranga Rodrigo" userId="a3170934-3a61-42af-add7-eae42539158e" providerId="ADAL" clId="{5E51C0F7-C947-44D0-9012-A9CFECC409ED}" dt="2020-08-06T07:25:43.205" v="118" actId="26606"/>
          <ac:spMkLst>
            <pc:docMk/>
            <pc:sldMk cId="1370343824" sldId="256"/>
            <ac:spMk id="51" creationId="{252F09FA-59B0-41E4-9F79-D0EB15CBAD50}"/>
          </ac:spMkLst>
        </pc:spChg>
        <pc:spChg chg="add del">
          <ac:chgData name="Ranga Rodrigo" userId="a3170934-3a61-42af-add7-eae42539158e" providerId="ADAL" clId="{5E51C0F7-C947-44D0-9012-A9CFECC409ED}" dt="2020-08-06T07:25:43.205" v="118" actId="26606"/>
          <ac:spMkLst>
            <pc:docMk/>
            <pc:sldMk cId="1370343824" sldId="256"/>
            <ac:spMk id="52" creationId="{4FB98A08-FC4C-4C6C-8CAE-410223C6DD1D}"/>
          </ac:spMkLst>
        </pc:spChg>
        <pc:spChg chg="add del">
          <ac:chgData name="Ranga Rodrigo" userId="a3170934-3a61-42af-add7-eae42539158e" providerId="ADAL" clId="{5E51C0F7-C947-44D0-9012-A9CFECC409ED}" dt="2020-08-06T07:25:43.205" v="118" actId="26606"/>
          <ac:spMkLst>
            <pc:docMk/>
            <pc:sldMk cId="1370343824" sldId="256"/>
            <ac:spMk id="53" creationId="{66D4C1A7-0A94-46CF-9056-E836CBFB7064}"/>
          </ac:spMkLst>
        </pc:spChg>
        <pc:spChg chg="add del">
          <ac:chgData name="Ranga Rodrigo" userId="a3170934-3a61-42af-add7-eae42539158e" providerId="ADAL" clId="{5E51C0F7-C947-44D0-9012-A9CFECC409ED}" dt="2020-08-06T07:25:43.205" v="118" actId="26606"/>
          <ac:spMkLst>
            <pc:docMk/>
            <pc:sldMk cId="1370343824" sldId="256"/>
            <ac:spMk id="54" creationId="{12022B2F-C34E-42AC-A514-49AF306FA932}"/>
          </ac:spMkLst>
        </pc:spChg>
        <pc:spChg chg="add del">
          <ac:chgData name="Ranga Rodrigo" userId="a3170934-3a61-42af-add7-eae42539158e" providerId="ADAL" clId="{5E51C0F7-C947-44D0-9012-A9CFECC409ED}" dt="2020-08-06T07:25:48.579" v="120" actId="26606"/>
          <ac:spMkLst>
            <pc:docMk/>
            <pc:sldMk cId="1370343824" sldId="256"/>
            <ac:spMk id="57" creationId="{7316481C-0A49-4796-812B-0D64F063B720}"/>
          </ac:spMkLst>
        </pc:spChg>
        <pc:spChg chg="add del">
          <ac:chgData name="Ranga Rodrigo" userId="a3170934-3a61-42af-add7-eae42539158e" providerId="ADAL" clId="{5E51C0F7-C947-44D0-9012-A9CFECC409ED}" dt="2020-08-06T07:25:48.579" v="120" actId="26606"/>
          <ac:spMkLst>
            <pc:docMk/>
            <pc:sldMk cId="1370343824" sldId="256"/>
            <ac:spMk id="58" creationId="{A5271697-90F1-4A23-8EF2-0179F2EAFACB}"/>
          </ac:spMkLst>
        </pc:spChg>
        <pc:spChg chg="add del">
          <ac:chgData name="Ranga Rodrigo" userId="a3170934-3a61-42af-add7-eae42539158e" providerId="ADAL" clId="{5E51C0F7-C947-44D0-9012-A9CFECC409ED}" dt="2020-08-06T07:25:48.579" v="120" actId="26606"/>
          <ac:spMkLst>
            <pc:docMk/>
            <pc:sldMk cId="1370343824" sldId="256"/>
            <ac:spMk id="60" creationId="{D9F5512A-48E1-4C07-B75E-3CCC517B6804}"/>
          </ac:spMkLst>
        </pc:spChg>
        <pc:spChg chg="add">
          <ac:chgData name="Ranga Rodrigo" userId="a3170934-3a61-42af-add7-eae42539158e" providerId="ADAL" clId="{5E51C0F7-C947-44D0-9012-A9CFECC409ED}" dt="2020-08-06T07:25:48.593" v="121" actId="26606"/>
          <ac:spMkLst>
            <pc:docMk/>
            <pc:sldMk cId="1370343824" sldId="256"/>
            <ac:spMk id="62" creationId="{FB33DC6A-1F1C-4A06-834E-CFF88F1C0BB9}"/>
          </ac:spMkLst>
        </pc:spChg>
        <pc:spChg chg="add">
          <ac:chgData name="Ranga Rodrigo" userId="a3170934-3a61-42af-add7-eae42539158e" providerId="ADAL" clId="{5E51C0F7-C947-44D0-9012-A9CFECC409ED}" dt="2020-08-06T07:25:48.593" v="121" actId="26606"/>
          <ac:spMkLst>
            <pc:docMk/>
            <pc:sldMk cId="1370343824" sldId="256"/>
            <ac:spMk id="63" creationId="{0FE1D5CF-87B8-4A8A-AD3C-01D06A60769B}"/>
          </ac:spMkLst>
        </pc:spChg>
        <pc:spChg chg="add">
          <ac:chgData name="Ranga Rodrigo" userId="a3170934-3a61-42af-add7-eae42539158e" providerId="ADAL" clId="{5E51C0F7-C947-44D0-9012-A9CFECC409ED}" dt="2020-08-06T07:25:48.593" v="121" actId="26606"/>
          <ac:spMkLst>
            <pc:docMk/>
            <pc:sldMk cId="1370343824" sldId="256"/>
            <ac:spMk id="64" creationId="{60926200-45C2-41E9-839F-31CD5FE4CD59}"/>
          </ac:spMkLst>
        </pc:spChg>
        <pc:spChg chg="add">
          <ac:chgData name="Ranga Rodrigo" userId="a3170934-3a61-42af-add7-eae42539158e" providerId="ADAL" clId="{5E51C0F7-C947-44D0-9012-A9CFECC409ED}" dt="2020-08-06T07:25:48.593" v="121" actId="26606"/>
          <ac:spMkLst>
            <pc:docMk/>
            <pc:sldMk cId="1370343824" sldId="256"/>
            <ac:spMk id="65" creationId="{AF2F604E-43BE-4DC3-B983-E071523364F8}"/>
          </ac:spMkLst>
        </pc:spChg>
        <pc:spChg chg="add">
          <ac:chgData name="Ranga Rodrigo" userId="a3170934-3a61-42af-add7-eae42539158e" providerId="ADAL" clId="{5E51C0F7-C947-44D0-9012-A9CFECC409ED}" dt="2020-08-06T07:25:48.593" v="121" actId="26606"/>
          <ac:spMkLst>
            <pc:docMk/>
            <pc:sldMk cId="1370343824" sldId="256"/>
            <ac:spMk id="66" creationId="{08C9B587-E65E-4B52-B37C-ABEBB6E87928}"/>
          </ac:spMkLst>
        </pc:spChg>
        <pc:grpChg chg="add del">
          <ac:chgData name="Ranga Rodrigo" userId="a3170934-3a61-42af-add7-eae42539158e" providerId="ADAL" clId="{5E51C0F7-C947-44D0-9012-A9CFECC409ED}" dt="2020-08-06T07:21:36.526" v="96" actId="26606"/>
          <ac:grpSpMkLst>
            <pc:docMk/>
            <pc:sldMk cId="1370343824" sldId="256"/>
            <ac:grpSpMk id="25" creationId="{F0C05745-FBF8-47DD-A03A-B795F52EA44C}"/>
          </ac:grpSpMkLst>
        </pc:grpChg>
        <pc:grpChg chg="add del">
          <ac:chgData name="Ranga Rodrigo" userId="a3170934-3a61-42af-add7-eae42539158e" providerId="ADAL" clId="{5E51C0F7-C947-44D0-9012-A9CFECC409ED}" dt="2020-08-06T07:25:40.255" v="116" actId="26606"/>
          <ac:grpSpMkLst>
            <pc:docMk/>
            <pc:sldMk cId="1370343824" sldId="256"/>
            <ac:grpSpMk id="26" creationId="{0924561D-756D-410B-973A-E68C2552C20C}"/>
          </ac:grpSpMkLst>
        </pc:grpChg>
        <pc:grpChg chg="add del">
          <ac:chgData name="Ranga Rodrigo" userId="a3170934-3a61-42af-add7-eae42539158e" providerId="ADAL" clId="{5E51C0F7-C947-44D0-9012-A9CFECC409ED}" dt="2020-08-06T07:25:48.579" v="120" actId="26606"/>
          <ac:grpSpMkLst>
            <pc:docMk/>
            <pc:sldMk cId="1370343824" sldId="256"/>
            <ac:grpSpMk id="59" creationId="{0924561D-756D-410B-973A-E68C2552C20C}"/>
          </ac:grpSpMkLst>
        </pc:grpChg>
        <pc:picChg chg="add mod ord">
          <ac:chgData name="Ranga Rodrigo" userId="a3170934-3a61-42af-add7-eae42539158e" providerId="ADAL" clId="{5E51C0F7-C947-44D0-9012-A9CFECC409ED}" dt="2020-08-06T07:25:48.593" v="121" actId="26606"/>
          <ac:picMkLst>
            <pc:docMk/>
            <pc:sldMk cId="1370343824" sldId="256"/>
            <ac:picMk id="5" creationId="{57EA03A9-BCB1-415A-A5A6-D2237CA66E7B}"/>
          </ac:picMkLst>
        </pc:picChg>
        <pc:picChg chg="add mod ord">
          <ac:chgData name="Ranga Rodrigo" userId="a3170934-3a61-42af-add7-eae42539158e" providerId="ADAL" clId="{5E51C0F7-C947-44D0-9012-A9CFECC409ED}" dt="2020-08-06T07:25:48.593" v="121" actId="26606"/>
          <ac:picMkLst>
            <pc:docMk/>
            <pc:sldMk cId="1370343824" sldId="256"/>
            <ac:picMk id="7" creationId="{59AB3216-E0F1-4322-B662-5C19020653BB}"/>
          </ac:picMkLst>
        </pc:picChg>
        <pc:picChg chg="add del">
          <ac:chgData name="Ranga Rodrigo" userId="a3170934-3a61-42af-add7-eae42539158e" providerId="ADAL" clId="{5E51C0F7-C947-44D0-9012-A9CFECC409ED}" dt="2020-08-06T07:22:13.206" v="100"/>
          <ac:picMkLst>
            <pc:docMk/>
            <pc:sldMk cId="1370343824" sldId="256"/>
            <ac:picMk id="10" creationId="{7D6C6E9A-567D-4054-B920-2E1BAF6D2426}"/>
          </ac:picMkLst>
        </pc:picChg>
        <pc:picChg chg="add del">
          <ac:chgData name="Ranga Rodrigo" userId="a3170934-3a61-42af-add7-eae42539158e" providerId="ADAL" clId="{5E51C0F7-C947-44D0-9012-A9CFECC409ED}" dt="2020-08-06T07:22:13.206" v="100"/>
          <ac:picMkLst>
            <pc:docMk/>
            <pc:sldMk cId="1370343824" sldId="256"/>
            <ac:picMk id="12" creationId="{94164FB2-EFB1-4531-A8F4-DD77A03E2CCB}"/>
          </ac:picMkLst>
        </pc:picChg>
        <pc:picChg chg="add del">
          <ac:chgData name="Ranga Rodrigo" userId="a3170934-3a61-42af-add7-eae42539158e" providerId="ADAL" clId="{5E51C0F7-C947-44D0-9012-A9CFECC409ED}" dt="2020-08-06T07:22:13.206" v="100"/>
          <ac:picMkLst>
            <pc:docMk/>
            <pc:sldMk cId="1370343824" sldId="256"/>
            <ac:picMk id="14" creationId="{0E6BC652-4BE1-478A-BFA7-47149E82F2F1}"/>
          </ac:picMkLst>
        </pc:picChg>
        <pc:cxnChg chg="add del">
          <ac:chgData name="Ranga Rodrigo" userId="a3170934-3a61-42af-add7-eae42539158e" providerId="ADAL" clId="{5E51C0F7-C947-44D0-9012-A9CFECC409ED}" dt="2020-08-06T07:23:36.927" v="103"/>
          <ac:cxnSpMkLst>
            <pc:docMk/>
            <pc:sldMk cId="1370343824" sldId="256"/>
            <ac:cxnSpMk id="18" creationId="{3DED9ABA-7E2A-4933-94CD-CC65DE84370D}"/>
          </ac:cxnSpMkLst>
        </pc:cxnChg>
        <pc:cxnChg chg="add del">
          <ac:chgData name="Ranga Rodrigo" userId="a3170934-3a61-42af-add7-eae42539158e" providerId="ADAL" clId="{5E51C0F7-C947-44D0-9012-A9CFECC409ED}" dt="2020-08-06T07:23:36.927" v="103"/>
          <ac:cxnSpMkLst>
            <pc:docMk/>
            <pc:sldMk cId="1370343824" sldId="256"/>
            <ac:cxnSpMk id="20" creationId="{F0A92BB7-0F26-4EAF-83C1-FE7B2993AC96}"/>
          </ac:cxnSpMkLst>
        </pc:cxnChg>
        <pc:cxnChg chg="add del">
          <ac:chgData name="Ranga Rodrigo" userId="a3170934-3a61-42af-add7-eae42539158e" providerId="ADAL" clId="{5E51C0F7-C947-44D0-9012-A9CFECC409ED}" dt="2020-08-06T07:23:36.927" v="103"/>
          <ac:cxnSpMkLst>
            <pc:docMk/>
            <pc:sldMk cId="1370343824" sldId="256"/>
            <ac:cxnSpMk id="22" creationId="{230D3BD8-586E-4563-A023-6BB1DA7DD7F9}"/>
          </ac:cxnSpMkLst>
        </pc:cxnChg>
        <pc:cxnChg chg="add del">
          <ac:chgData name="Ranga Rodrigo" userId="a3170934-3a61-42af-add7-eae42539158e" providerId="ADAL" clId="{5E51C0F7-C947-44D0-9012-A9CFECC409ED}" dt="2020-08-06T07:25:43.205" v="118" actId="26606"/>
          <ac:cxnSpMkLst>
            <pc:docMk/>
            <pc:sldMk cId="1370343824" sldId="256"/>
            <ac:cxnSpMk id="55" creationId="{84A66149-2431-4D78-A158-60F086A12471}"/>
          </ac:cxnSpMkLst>
        </pc:cxnChg>
      </pc:sldChg>
      <pc:sldChg chg="addSp delSp modSp new mod setBg">
        <pc:chgData name="Ranga Rodrigo" userId="a3170934-3a61-42af-add7-eae42539158e" providerId="ADAL" clId="{5E51C0F7-C947-44D0-9012-A9CFECC409ED}" dt="2020-08-08T16:59:39.619" v="2736"/>
        <pc:sldMkLst>
          <pc:docMk/>
          <pc:sldMk cId="4231855629" sldId="257"/>
        </pc:sldMkLst>
        <pc:spChg chg="mod">
          <ac:chgData name="Ranga Rodrigo" userId="a3170934-3a61-42af-add7-eae42539158e" providerId="ADAL" clId="{5E51C0F7-C947-44D0-9012-A9CFECC409ED}" dt="2020-08-06T07:33:36.901" v="295" actId="26606"/>
          <ac:spMkLst>
            <pc:docMk/>
            <pc:sldMk cId="4231855629" sldId="257"/>
            <ac:spMk id="2" creationId="{297A59CC-3E1F-4950-A20C-7F9943454906}"/>
          </ac:spMkLst>
        </pc:spChg>
        <pc:spChg chg="add del mod">
          <ac:chgData name="Ranga Rodrigo" userId="a3170934-3a61-42af-add7-eae42539158e" providerId="ADAL" clId="{5E51C0F7-C947-44D0-9012-A9CFECC409ED}" dt="2020-08-06T07:33:36.901" v="295" actId="26606"/>
          <ac:spMkLst>
            <pc:docMk/>
            <pc:sldMk cId="4231855629" sldId="257"/>
            <ac:spMk id="3" creationId="{ABFB0B3D-3412-4AF2-9F53-CBC3E817BADA}"/>
          </ac:spMkLst>
        </pc:spChg>
        <pc:spChg chg="add del">
          <ac:chgData name="Ranga Rodrigo" userId="a3170934-3a61-42af-add7-eae42539158e" providerId="ADAL" clId="{5E51C0F7-C947-44D0-9012-A9CFECC409ED}" dt="2020-08-06T07:33:32.348" v="292" actId="26606"/>
          <ac:spMkLst>
            <pc:docMk/>
            <pc:sldMk cId="4231855629" sldId="257"/>
            <ac:spMk id="9" creationId="{85016AEC-0320-4ED0-8ECB-FE11DDDFE17A}"/>
          </ac:spMkLst>
        </pc:spChg>
        <pc:spChg chg="add del">
          <ac:chgData name="Ranga Rodrigo" userId="a3170934-3a61-42af-add7-eae42539158e" providerId="ADAL" clId="{5E51C0F7-C947-44D0-9012-A9CFECC409ED}" dt="2020-08-06T07:33:32.348" v="292" actId="26606"/>
          <ac:spMkLst>
            <pc:docMk/>
            <pc:sldMk cId="4231855629" sldId="257"/>
            <ac:spMk id="11" creationId="{7A792DF6-CC34-4DC4-9334-D43BB7836753}"/>
          </ac:spMkLst>
        </pc:spChg>
        <pc:spChg chg="add del">
          <ac:chgData name="Ranga Rodrigo" userId="a3170934-3a61-42af-add7-eae42539158e" providerId="ADAL" clId="{5E51C0F7-C947-44D0-9012-A9CFECC409ED}" dt="2020-08-06T07:33:32.348" v="292" actId="26606"/>
          <ac:spMkLst>
            <pc:docMk/>
            <pc:sldMk cId="4231855629" sldId="257"/>
            <ac:spMk id="13" creationId="{8B660204-C393-4F3C-8ACC-5771824A2DF9}"/>
          </ac:spMkLst>
        </pc:spChg>
        <pc:spChg chg="add">
          <ac:chgData name="Ranga Rodrigo" userId="a3170934-3a61-42af-add7-eae42539158e" providerId="ADAL" clId="{5E51C0F7-C947-44D0-9012-A9CFECC409ED}" dt="2020-08-06T07:33:36.901" v="295" actId="26606"/>
          <ac:spMkLst>
            <pc:docMk/>
            <pc:sldMk cId="4231855629" sldId="257"/>
            <ac:spMk id="17" creationId="{3A5B4632-C963-4296-86F0-79AA9EA5AE98}"/>
          </ac:spMkLst>
        </pc:spChg>
        <pc:graphicFrameChg chg="add del">
          <ac:chgData name="Ranga Rodrigo" userId="a3170934-3a61-42af-add7-eae42539158e" providerId="ADAL" clId="{5E51C0F7-C947-44D0-9012-A9CFECC409ED}" dt="2020-08-06T07:33:32.348" v="292" actId="26606"/>
          <ac:graphicFrameMkLst>
            <pc:docMk/>
            <pc:sldMk cId="4231855629" sldId="257"/>
            <ac:graphicFrameMk id="5" creationId="{976E938D-3FB9-44FB-8F58-AB7BCA367147}"/>
          </ac:graphicFrameMkLst>
        </pc:graphicFrameChg>
        <pc:graphicFrameChg chg="add del">
          <ac:chgData name="Ranga Rodrigo" userId="a3170934-3a61-42af-add7-eae42539158e" providerId="ADAL" clId="{5E51C0F7-C947-44D0-9012-A9CFECC409ED}" dt="2020-08-06T07:33:36.878" v="294" actId="26606"/>
          <ac:graphicFrameMkLst>
            <pc:docMk/>
            <pc:sldMk cId="4231855629" sldId="257"/>
            <ac:graphicFrameMk id="15" creationId="{654B36F6-2971-4EAA-87D6-65628520A5FE}"/>
          </ac:graphicFrameMkLst>
        </pc:graphicFrameChg>
        <pc:graphicFrameChg chg="add mod">
          <ac:chgData name="Ranga Rodrigo" userId="a3170934-3a61-42af-add7-eae42539158e" providerId="ADAL" clId="{5E51C0F7-C947-44D0-9012-A9CFECC409ED}" dt="2020-08-08T16:59:39.619" v="2736"/>
          <ac:graphicFrameMkLst>
            <pc:docMk/>
            <pc:sldMk cId="4231855629" sldId="257"/>
            <ac:graphicFrameMk id="18" creationId="{09210DB8-7CEB-4AD2-ADA8-49B6251FAF85}"/>
          </ac:graphicFrameMkLst>
        </pc:graphicFrameChg>
      </pc:sldChg>
      <pc:sldChg chg="modSp new mod">
        <pc:chgData name="Ranga Rodrigo" userId="a3170934-3a61-42af-add7-eae42539158e" providerId="ADAL" clId="{5E51C0F7-C947-44D0-9012-A9CFECC409ED}" dt="2020-08-08T07:17:48.494" v="2059" actId="20577"/>
        <pc:sldMkLst>
          <pc:docMk/>
          <pc:sldMk cId="2114910739" sldId="258"/>
        </pc:sldMkLst>
        <pc:spChg chg="mod">
          <ac:chgData name="Ranga Rodrigo" userId="a3170934-3a61-42af-add7-eae42539158e" providerId="ADAL" clId="{5E51C0F7-C947-44D0-9012-A9CFECC409ED}" dt="2020-08-06T07:34:56.045" v="321" actId="20577"/>
          <ac:spMkLst>
            <pc:docMk/>
            <pc:sldMk cId="2114910739" sldId="258"/>
            <ac:spMk id="2" creationId="{41AEC536-8905-40F8-9051-9D905756D71B}"/>
          </ac:spMkLst>
        </pc:spChg>
        <pc:spChg chg="mod">
          <ac:chgData name="Ranga Rodrigo" userId="a3170934-3a61-42af-add7-eae42539158e" providerId="ADAL" clId="{5E51C0F7-C947-44D0-9012-A9CFECC409ED}" dt="2020-08-08T07:17:48.494" v="2059" actId="20577"/>
          <ac:spMkLst>
            <pc:docMk/>
            <pc:sldMk cId="2114910739" sldId="258"/>
            <ac:spMk id="3" creationId="{941341E8-A608-4F35-BE32-1522058F4D8D}"/>
          </ac:spMkLst>
        </pc:spChg>
      </pc:sldChg>
      <pc:sldChg chg="modSp new mod">
        <pc:chgData name="Ranga Rodrigo" userId="a3170934-3a61-42af-add7-eae42539158e" providerId="ADAL" clId="{5E51C0F7-C947-44D0-9012-A9CFECC409ED}" dt="2020-08-06T07:36:42.652" v="504" actId="20577"/>
        <pc:sldMkLst>
          <pc:docMk/>
          <pc:sldMk cId="1290015962" sldId="259"/>
        </pc:sldMkLst>
        <pc:spChg chg="mod">
          <ac:chgData name="Ranga Rodrigo" userId="a3170934-3a61-42af-add7-eae42539158e" providerId="ADAL" clId="{5E51C0F7-C947-44D0-9012-A9CFECC409ED}" dt="2020-08-06T07:35:22.009" v="371" actId="20577"/>
          <ac:spMkLst>
            <pc:docMk/>
            <pc:sldMk cId="1290015962" sldId="259"/>
            <ac:spMk id="2" creationId="{2B9E80BF-C57A-4A2F-9FB0-CE3E506A68D3}"/>
          </ac:spMkLst>
        </pc:spChg>
        <pc:spChg chg="mod">
          <ac:chgData name="Ranga Rodrigo" userId="a3170934-3a61-42af-add7-eae42539158e" providerId="ADAL" clId="{5E51C0F7-C947-44D0-9012-A9CFECC409ED}" dt="2020-08-06T07:36:42.652" v="504" actId="20577"/>
          <ac:spMkLst>
            <pc:docMk/>
            <pc:sldMk cId="1290015962" sldId="259"/>
            <ac:spMk id="3" creationId="{60154772-E97D-41C1-BF72-6ABA750E5A90}"/>
          </ac:spMkLst>
        </pc:spChg>
      </pc:sldChg>
      <pc:sldChg chg="modSp new mod">
        <pc:chgData name="Ranga Rodrigo" userId="a3170934-3a61-42af-add7-eae42539158e" providerId="ADAL" clId="{5E51C0F7-C947-44D0-9012-A9CFECC409ED}" dt="2020-08-06T07:35:55.759" v="411" actId="20577"/>
        <pc:sldMkLst>
          <pc:docMk/>
          <pc:sldMk cId="1856961163" sldId="260"/>
        </pc:sldMkLst>
        <pc:spChg chg="mod">
          <ac:chgData name="Ranga Rodrigo" userId="a3170934-3a61-42af-add7-eae42539158e" providerId="ADAL" clId="{5E51C0F7-C947-44D0-9012-A9CFECC409ED}" dt="2020-08-06T07:35:55.759" v="411" actId="20577"/>
          <ac:spMkLst>
            <pc:docMk/>
            <pc:sldMk cId="1856961163" sldId="260"/>
            <ac:spMk id="2" creationId="{F061FC7A-4189-4C74-B131-DFE01B84D912}"/>
          </ac:spMkLst>
        </pc:spChg>
      </pc:sldChg>
      <pc:sldChg chg="addSp modSp new mod setBg modAnim">
        <pc:chgData name="Ranga Rodrigo" userId="a3170934-3a61-42af-add7-eae42539158e" providerId="ADAL" clId="{5E51C0F7-C947-44D0-9012-A9CFECC409ED}" dt="2020-08-08T04:16:05.389" v="752" actId="1076"/>
        <pc:sldMkLst>
          <pc:docMk/>
          <pc:sldMk cId="3886424503" sldId="261"/>
        </pc:sldMkLst>
        <pc:spChg chg="mod">
          <ac:chgData name="Ranga Rodrigo" userId="a3170934-3a61-42af-add7-eae42539158e" providerId="ADAL" clId="{5E51C0F7-C947-44D0-9012-A9CFECC409ED}" dt="2020-08-08T04:15:16.455" v="744" actId="20577"/>
          <ac:spMkLst>
            <pc:docMk/>
            <pc:sldMk cId="3886424503" sldId="261"/>
            <ac:spMk id="2" creationId="{6B10030D-2334-48CA-ADD5-C09C9A1BC69F}"/>
          </ac:spMkLst>
        </pc:spChg>
        <pc:spChg chg="mod">
          <ac:chgData name="Ranga Rodrigo" userId="a3170934-3a61-42af-add7-eae42539158e" providerId="ADAL" clId="{5E51C0F7-C947-44D0-9012-A9CFECC409ED}" dt="2020-08-08T03:21:30.514" v="666" actId="403"/>
          <ac:spMkLst>
            <pc:docMk/>
            <pc:sldMk cId="3886424503" sldId="261"/>
            <ac:spMk id="3" creationId="{3369C44C-3BAA-4EF4-8C3F-8F66EED68EA3}"/>
          </ac:spMkLst>
        </pc:spChg>
        <pc:spChg chg="add">
          <ac:chgData name="Ranga Rodrigo" userId="a3170934-3a61-42af-add7-eae42539158e" providerId="ADAL" clId="{5E51C0F7-C947-44D0-9012-A9CFECC409ED}" dt="2020-08-08T03:20:50.787" v="656" actId="26606"/>
          <ac:spMkLst>
            <pc:docMk/>
            <pc:sldMk cId="3886424503" sldId="261"/>
            <ac:spMk id="8" creationId="{2BD55E05-51A2-4173-A7FA-869DE4F71AC3}"/>
          </ac:spMkLst>
        </pc:spChg>
        <pc:picChg chg="add mod">
          <ac:chgData name="Ranga Rodrigo" userId="a3170934-3a61-42af-add7-eae42539158e" providerId="ADAL" clId="{5E51C0F7-C947-44D0-9012-A9CFECC409ED}" dt="2020-08-08T04:16:05.389" v="752" actId="1076"/>
          <ac:picMkLst>
            <pc:docMk/>
            <pc:sldMk cId="3886424503" sldId="261"/>
            <ac:picMk id="5" creationId="{B7023587-15C7-49FC-953A-798EE81ED4FF}"/>
          </ac:picMkLst>
        </pc:picChg>
      </pc:sldChg>
      <pc:sldChg chg="addSp delSp modSp new mod setBg">
        <pc:chgData name="Ranga Rodrigo" userId="a3170934-3a61-42af-add7-eae42539158e" providerId="ADAL" clId="{5E51C0F7-C947-44D0-9012-A9CFECC409ED}" dt="2020-08-08T16:58:27.416" v="2697" actId="313"/>
        <pc:sldMkLst>
          <pc:docMk/>
          <pc:sldMk cId="4142009348" sldId="262"/>
        </pc:sldMkLst>
        <pc:spChg chg="mod">
          <ac:chgData name="Ranga Rodrigo" userId="a3170934-3a61-42af-add7-eae42539158e" providerId="ADAL" clId="{5E51C0F7-C947-44D0-9012-A9CFECC409ED}" dt="2020-08-08T04:53:46.119" v="1262" actId="26606"/>
          <ac:spMkLst>
            <pc:docMk/>
            <pc:sldMk cId="4142009348" sldId="262"/>
            <ac:spMk id="2" creationId="{AFA2F327-90BE-4F3E-A7F4-4659253CE55C}"/>
          </ac:spMkLst>
        </pc:spChg>
        <pc:spChg chg="mod">
          <ac:chgData name="Ranga Rodrigo" userId="a3170934-3a61-42af-add7-eae42539158e" providerId="ADAL" clId="{5E51C0F7-C947-44D0-9012-A9CFECC409ED}" dt="2020-08-08T16:58:27.416" v="2697" actId="313"/>
          <ac:spMkLst>
            <pc:docMk/>
            <pc:sldMk cId="4142009348" sldId="262"/>
            <ac:spMk id="3" creationId="{0BE90442-19D3-4242-9EB6-D9CED29BDCDA}"/>
          </ac:spMkLst>
        </pc:spChg>
        <pc:spChg chg="add del">
          <ac:chgData name="Ranga Rodrigo" userId="a3170934-3a61-42af-add7-eae42539158e" providerId="ADAL" clId="{5E51C0F7-C947-44D0-9012-A9CFECC409ED}" dt="2020-08-08T04:53:46.119" v="1262" actId="26606"/>
          <ac:spMkLst>
            <pc:docMk/>
            <pc:sldMk cId="4142009348" sldId="262"/>
            <ac:spMk id="8" creationId="{C3896A03-3945-419A-B66B-4EE266EDD152}"/>
          </ac:spMkLst>
        </pc:spChg>
        <pc:spChg chg="add del">
          <ac:chgData name="Ranga Rodrigo" userId="a3170934-3a61-42af-add7-eae42539158e" providerId="ADAL" clId="{5E51C0F7-C947-44D0-9012-A9CFECC409ED}" dt="2020-08-08T04:53:46.119" v="1262" actId="26606"/>
          <ac:spMkLst>
            <pc:docMk/>
            <pc:sldMk cId="4142009348" sldId="262"/>
            <ac:spMk id="10" creationId="{B34F5AD2-EDBD-4BBD-A55C-EAFFD0C7097A}"/>
          </ac:spMkLst>
        </pc:spChg>
        <pc:spChg chg="add">
          <ac:chgData name="Ranga Rodrigo" userId="a3170934-3a61-42af-add7-eae42539158e" providerId="ADAL" clId="{5E51C0F7-C947-44D0-9012-A9CFECC409ED}" dt="2020-08-08T04:53:46.119" v="1262" actId="26606"/>
          <ac:spMkLst>
            <pc:docMk/>
            <pc:sldMk cId="4142009348" sldId="262"/>
            <ac:spMk id="15" creationId="{FB5B0058-AF13-4859-B429-4EDDE2A26F7F}"/>
          </ac:spMkLst>
        </pc:spChg>
        <pc:cxnChg chg="add">
          <ac:chgData name="Ranga Rodrigo" userId="a3170934-3a61-42af-add7-eae42539158e" providerId="ADAL" clId="{5E51C0F7-C947-44D0-9012-A9CFECC409ED}" dt="2020-08-08T04:53:46.119" v="1262" actId="26606"/>
          <ac:cxnSpMkLst>
            <pc:docMk/>
            <pc:sldMk cId="4142009348" sldId="262"/>
            <ac:cxnSpMk id="17" creationId="{C4C8A451-B6C1-4CB1-95FC-2DBDEC61FF17}"/>
          </ac:cxnSpMkLst>
        </pc:cxnChg>
        <pc:cxnChg chg="add">
          <ac:chgData name="Ranga Rodrigo" userId="a3170934-3a61-42af-add7-eae42539158e" providerId="ADAL" clId="{5E51C0F7-C947-44D0-9012-A9CFECC409ED}" dt="2020-08-08T04:53:46.119" v="1262" actId="26606"/>
          <ac:cxnSpMkLst>
            <pc:docMk/>
            <pc:sldMk cId="4142009348" sldId="262"/>
            <ac:cxnSpMk id="19" creationId="{E8439DD6-1CCF-48C6-AF10-B7018793022A}"/>
          </ac:cxnSpMkLst>
        </pc:cxnChg>
      </pc:sldChg>
      <pc:sldChg chg="modSp new mod">
        <pc:chgData name="Ranga Rodrigo" userId="a3170934-3a61-42af-add7-eae42539158e" providerId="ADAL" clId="{5E51C0F7-C947-44D0-9012-A9CFECC409ED}" dt="2020-08-08T04:13:37.654" v="708" actId="27636"/>
        <pc:sldMkLst>
          <pc:docMk/>
          <pc:sldMk cId="2683420113" sldId="263"/>
        </pc:sldMkLst>
        <pc:spChg chg="mod">
          <ac:chgData name="Ranga Rodrigo" userId="a3170934-3a61-42af-add7-eae42539158e" providerId="ADAL" clId="{5E51C0F7-C947-44D0-9012-A9CFECC409ED}" dt="2020-08-08T04:13:37.654" v="708" actId="27636"/>
          <ac:spMkLst>
            <pc:docMk/>
            <pc:sldMk cId="2683420113" sldId="263"/>
            <ac:spMk id="2" creationId="{6B8B44E6-3B0C-49D5-9AB3-201EB919AA87}"/>
          </ac:spMkLst>
        </pc:spChg>
      </pc:sldChg>
      <pc:sldChg chg="addSp delSp modSp add mod ord">
        <pc:chgData name="Ranga Rodrigo" userId="a3170934-3a61-42af-add7-eae42539158e" providerId="ADAL" clId="{5E51C0F7-C947-44D0-9012-A9CFECC409ED}" dt="2020-08-08T04:34:02.655" v="971" actId="478"/>
        <pc:sldMkLst>
          <pc:docMk/>
          <pc:sldMk cId="2188026329" sldId="264"/>
        </pc:sldMkLst>
        <pc:spChg chg="mod">
          <ac:chgData name="Ranga Rodrigo" userId="a3170934-3a61-42af-add7-eae42539158e" providerId="ADAL" clId="{5E51C0F7-C947-44D0-9012-A9CFECC409ED}" dt="2020-08-08T04:33:59.860" v="965" actId="26606"/>
          <ac:spMkLst>
            <pc:docMk/>
            <pc:sldMk cId="2188026329" sldId="264"/>
            <ac:spMk id="2" creationId="{6B10030D-2334-48CA-ADD5-C09C9A1BC69F}"/>
          </ac:spMkLst>
        </pc:spChg>
        <pc:spChg chg="mod ord">
          <ac:chgData name="Ranga Rodrigo" userId="a3170934-3a61-42af-add7-eae42539158e" providerId="ADAL" clId="{5E51C0F7-C947-44D0-9012-A9CFECC409ED}" dt="2020-08-08T04:33:59.860" v="965" actId="26606"/>
          <ac:spMkLst>
            <pc:docMk/>
            <pc:sldMk cId="2188026329" sldId="264"/>
            <ac:spMk id="3" creationId="{3369C44C-3BAA-4EF4-8C3F-8F66EED68EA3}"/>
          </ac:spMkLst>
        </pc:spChg>
        <pc:spChg chg="add del">
          <ac:chgData name="Ranga Rodrigo" userId="a3170934-3a61-42af-add7-eae42539158e" providerId="ADAL" clId="{5E51C0F7-C947-44D0-9012-A9CFECC409ED}" dt="2020-08-08T04:18:42.953" v="773" actId="26606"/>
          <ac:spMkLst>
            <pc:docMk/>
            <pc:sldMk cId="2188026329" sldId="264"/>
            <ac:spMk id="8" creationId="{2BD55E05-51A2-4173-A7FA-869DE4F71AC3}"/>
          </ac:spMkLst>
        </pc:spChg>
        <pc:spChg chg="add del">
          <ac:chgData name="Ranga Rodrigo" userId="a3170934-3a61-42af-add7-eae42539158e" providerId="ADAL" clId="{5E51C0F7-C947-44D0-9012-A9CFECC409ED}" dt="2020-08-08T04:17:08.045" v="756" actId="26606"/>
          <ac:spMkLst>
            <pc:docMk/>
            <pc:sldMk cId="2188026329" sldId="264"/>
            <ac:spMk id="13" creationId="{A29398BB-6F62-472B-88B2-8D942FEBFB20}"/>
          </ac:spMkLst>
        </pc:spChg>
        <pc:spChg chg="add del">
          <ac:chgData name="Ranga Rodrigo" userId="a3170934-3a61-42af-add7-eae42539158e" providerId="ADAL" clId="{5E51C0F7-C947-44D0-9012-A9CFECC409ED}" dt="2020-08-08T04:17:08.045" v="756" actId="26606"/>
          <ac:spMkLst>
            <pc:docMk/>
            <pc:sldMk cId="2188026329" sldId="264"/>
            <ac:spMk id="15" creationId="{01F1CEA4-5DA0-41E1-A743-4F227AE62B67}"/>
          </ac:spMkLst>
        </pc:spChg>
        <pc:spChg chg="add del">
          <ac:chgData name="Ranga Rodrigo" userId="a3170934-3a61-42af-add7-eae42539158e" providerId="ADAL" clId="{5E51C0F7-C947-44D0-9012-A9CFECC409ED}" dt="2020-08-08T04:17:08.045" v="756" actId="26606"/>
          <ac:spMkLst>
            <pc:docMk/>
            <pc:sldMk cId="2188026329" sldId="264"/>
            <ac:spMk id="17" creationId="{07D1A722-B699-4DA0-B7AC-F06CC81AD5F2}"/>
          </ac:spMkLst>
        </pc:spChg>
        <pc:spChg chg="add del">
          <ac:chgData name="Ranga Rodrigo" userId="a3170934-3a61-42af-add7-eae42539158e" providerId="ADAL" clId="{5E51C0F7-C947-44D0-9012-A9CFECC409ED}" dt="2020-08-08T04:17:08.045" v="756" actId="26606"/>
          <ac:spMkLst>
            <pc:docMk/>
            <pc:sldMk cId="2188026329" sldId="264"/>
            <ac:spMk id="23" creationId="{91E9AE86-E5FF-46E4-BE50-58DD19A2247A}"/>
          </ac:spMkLst>
        </pc:spChg>
        <pc:spChg chg="add del">
          <ac:chgData name="Ranga Rodrigo" userId="a3170934-3a61-42af-add7-eae42539158e" providerId="ADAL" clId="{5E51C0F7-C947-44D0-9012-A9CFECC409ED}" dt="2020-08-08T04:17:11.513" v="758" actId="26606"/>
          <ac:spMkLst>
            <pc:docMk/>
            <pc:sldMk cId="2188026329" sldId="264"/>
            <ac:spMk id="25" creationId="{19D32F93-50AC-4C46-A5DB-291C60DDB7BD}"/>
          </ac:spMkLst>
        </pc:spChg>
        <pc:spChg chg="add del">
          <ac:chgData name="Ranga Rodrigo" userId="a3170934-3a61-42af-add7-eae42539158e" providerId="ADAL" clId="{5E51C0F7-C947-44D0-9012-A9CFECC409ED}" dt="2020-08-08T04:17:11.513" v="758" actId="26606"/>
          <ac:spMkLst>
            <pc:docMk/>
            <pc:sldMk cId="2188026329" sldId="264"/>
            <ac:spMk id="26" creationId="{827DC2C4-B485-428A-BF4A-472D2967F47F}"/>
          </ac:spMkLst>
        </pc:spChg>
        <pc:spChg chg="add del">
          <ac:chgData name="Ranga Rodrigo" userId="a3170934-3a61-42af-add7-eae42539158e" providerId="ADAL" clId="{5E51C0F7-C947-44D0-9012-A9CFECC409ED}" dt="2020-08-08T04:17:11.513" v="758" actId="26606"/>
          <ac:spMkLst>
            <pc:docMk/>
            <pc:sldMk cId="2188026329" sldId="264"/>
            <ac:spMk id="27" creationId="{EE04B5EB-F158-4507-90DD-BD23620C7CC9}"/>
          </ac:spMkLst>
        </pc:spChg>
        <pc:spChg chg="add del">
          <ac:chgData name="Ranga Rodrigo" userId="a3170934-3a61-42af-add7-eae42539158e" providerId="ADAL" clId="{5E51C0F7-C947-44D0-9012-A9CFECC409ED}" dt="2020-08-08T04:17:17.027" v="760" actId="26606"/>
          <ac:spMkLst>
            <pc:docMk/>
            <pc:sldMk cId="2188026329" sldId="264"/>
            <ac:spMk id="29" creationId="{3E443FD7-A66B-4AA0-872D-B088B9BC5F17}"/>
          </ac:spMkLst>
        </pc:spChg>
        <pc:spChg chg="add del">
          <ac:chgData name="Ranga Rodrigo" userId="a3170934-3a61-42af-add7-eae42539158e" providerId="ADAL" clId="{5E51C0F7-C947-44D0-9012-A9CFECC409ED}" dt="2020-08-08T04:17:17.027" v="760" actId="26606"/>
          <ac:spMkLst>
            <pc:docMk/>
            <pc:sldMk cId="2188026329" sldId="264"/>
            <ac:spMk id="30" creationId="{C04BE0EF-3561-49B4-9A29-F283168A91C7}"/>
          </ac:spMkLst>
        </pc:spChg>
        <pc:spChg chg="add del">
          <ac:chgData name="Ranga Rodrigo" userId="a3170934-3a61-42af-add7-eae42539158e" providerId="ADAL" clId="{5E51C0F7-C947-44D0-9012-A9CFECC409ED}" dt="2020-08-08T04:17:21.558" v="762" actId="26606"/>
          <ac:spMkLst>
            <pc:docMk/>
            <pc:sldMk cId="2188026329" sldId="264"/>
            <ac:spMk id="32" creationId="{C3896A03-3945-419A-B66B-4EE266EDD152}"/>
          </ac:spMkLst>
        </pc:spChg>
        <pc:spChg chg="add del">
          <ac:chgData name="Ranga Rodrigo" userId="a3170934-3a61-42af-add7-eae42539158e" providerId="ADAL" clId="{5E51C0F7-C947-44D0-9012-A9CFECC409ED}" dt="2020-08-08T04:17:21.558" v="762" actId="26606"/>
          <ac:spMkLst>
            <pc:docMk/>
            <pc:sldMk cId="2188026329" sldId="264"/>
            <ac:spMk id="33" creationId="{B34F5AD2-EDBD-4BBD-A55C-EAFFD0C7097A}"/>
          </ac:spMkLst>
        </pc:spChg>
        <pc:spChg chg="add del">
          <ac:chgData name="Ranga Rodrigo" userId="a3170934-3a61-42af-add7-eae42539158e" providerId="ADAL" clId="{5E51C0F7-C947-44D0-9012-A9CFECC409ED}" dt="2020-08-08T04:17:21.558" v="762" actId="26606"/>
          <ac:spMkLst>
            <pc:docMk/>
            <pc:sldMk cId="2188026329" sldId="264"/>
            <ac:spMk id="34" creationId="{6832F003-FCA6-4CFB-A2EA-308F3AA257D1}"/>
          </ac:spMkLst>
        </pc:spChg>
        <pc:spChg chg="add del">
          <ac:chgData name="Ranga Rodrigo" userId="a3170934-3a61-42af-add7-eae42539158e" providerId="ADAL" clId="{5E51C0F7-C947-44D0-9012-A9CFECC409ED}" dt="2020-08-08T04:18:12.324" v="764" actId="26606"/>
          <ac:spMkLst>
            <pc:docMk/>
            <pc:sldMk cId="2188026329" sldId="264"/>
            <ac:spMk id="36" creationId="{3E443FD7-A66B-4AA0-872D-B088B9BC5F17}"/>
          </ac:spMkLst>
        </pc:spChg>
        <pc:spChg chg="add del">
          <ac:chgData name="Ranga Rodrigo" userId="a3170934-3a61-42af-add7-eae42539158e" providerId="ADAL" clId="{5E51C0F7-C947-44D0-9012-A9CFECC409ED}" dt="2020-08-08T04:18:12.324" v="764" actId="26606"/>
          <ac:spMkLst>
            <pc:docMk/>
            <pc:sldMk cId="2188026329" sldId="264"/>
            <ac:spMk id="37" creationId="{C04BE0EF-3561-49B4-9A29-F283168A91C7}"/>
          </ac:spMkLst>
        </pc:spChg>
        <pc:spChg chg="add del">
          <ac:chgData name="Ranga Rodrigo" userId="a3170934-3a61-42af-add7-eae42539158e" providerId="ADAL" clId="{5E51C0F7-C947-44D0-9012-A9CFECC409ED}" dt="2020-08-08T04:18:24.317" v="766" actId="26606"/>
          <ac:spMkLst>
            <pc:docMk/>
            <pc:sldMk cId="2188026329" sldId="264"/>
            <ac:spMk id="39" creationId="{59A309A7-1751-4ABE-A3C1-EEC40366AD89}"/>
          </ac:spMkLst>
        </pc:spChg>
        <pc:spChg chg="add del">
          <ac:chgData name="Ranga Rodrigo" userId="a3170934-3a61-42af-add7-eae42539158e" providerId="ADAL" clId="{5E51C0F7-C947-44D0-9012-A9CFECC409ED}" dt="2020-08-08T04:18:24.317" v="766" actId="26606"/>
          <ac:spMkLst>
            <pc:docMk/>
            <pc:sldMk cId="2188026329" sldId="264"/>
            <ac:spMk id="40" creationId="{967D8EB6-EAE1-4F9C-B398-83321E287204}"/>
          </ac:spMkLst>
        </pc:spChg>
        <pc:spChg chg="add del">
          <ac:chgData name="Ranga Rodrigo" userId="a3170934-3a61-42af-add7-eae42539158e" providerId="ADAL" clId="{5E51C0F7-C947-44D0-9012-A9CFECC409ED}" dt="2020-08-08T04:18:27.954" v="768" actId="26606"/>
          <ac:spMkLst>
            <pc:docMk/>
            <pc:sldMk cId="2188026329" sldId="264"/>
            <ac:spMk id="42" creationId="{AFA67CD3-AB4E-4A7A-BEB8-53C445D8C44E}"/>
          </ac:spMkLst>
        </pc:spChg>
        <pc:spChg chg="add del">
          <ac:chgData name="Ranga Rodrigo" userId="a3170934-3a61-42af-add7-eae42539158e" providerId="ADAL" clId="{5E51C0F7-C947-44D0-9012-A9CFECC409ED}" dt="2020-08-08T04:18:27.954" v="768" actId="26606"/>
          <ac:spMkLst>
            <pc:docMk/>
            <pc:sldMk cId="2188026329" sldId="264"/>
            <ac:spMk id="44" creationId="{339C8D78-A644-462F-B674-F440635E5353}"/>
          </ac:spMkLst>
        </pc:spChg>
        <pc:spChg chg="add del">
          <ac:chgData name="Ranga Rodrigo" userId="a3170934-3a61-42af-add7-eae42539158e" providerId="ADAL" clId="{5E51C0F7-C947-44D0-9012-A9CFECC409ED}" dt="2020-08-08T04:18:38.676" v="770" actId="26606"/>
          <ac:spMkLst>
            <pc:docMk/>
            <pc:sldMk cId="2188026329" sldId="264"/>
            <ac:spMk id="46" creationId="{85EE8969-963B-4684-B457-EC3E23FEE8C1}"/>
          </ac:spMkLst>
        </pc:spChg>
        <pc:spChg chg="add del">
          <ac:chgData name="Ranga Rodrigo" userId="a3170934-3a61-42af-add7-eae42539158e" providerId="ADAL" clId="{5E51C0F7-C947-44D0-9012-A9CFECC409ED}" dt="2020-08-08T04:18:38.676" v="770" actId="26606"/>
          <ac:spMkLst>
            <pc:docMk/>
            <pc:sldMk cId="2188026329" sldId="264"/>
            <ac:spMk id="47" creationId="{FF6CD192-AEC2-4532-8B04-F0222376472A}"/>
          </ac:spMkLst>
        </pc:spChg>
        <pc:spChg chg="add del">
          <ac:chgData name="Ranga Rodrigo" userId="a3170934-3a61-42af-add7-eae42539158e" providerId="ADAL" clId="{5E51C0F7-C947-44D0-9012-A9CFECC409ED}" dt="2020-08-08T04:18:42.932" v="772" actId="26606"/>
          <ac:spMkLst>
            <pc:docMk/>
            <pc:sldMk cId="2188026329" sldId="264"/>
            <ac:spMk id="50" creationId="{C3896A03-3945-419A-B66B-4EE266EDD152}"/>
          </ac:spMkLst>
        </pc:spChg>
        <pc:spChg chg="add del">
          <ac:chgData name="Ranga Rodrigo" userId="a3170934-3a61-42af-add7-eae42539158e" providerId="ADAL" clId="{5E51C0F7-C947-44D0-9012-A9CFECC409ED}" dt="2020-08-08T04:18:42.932" v="772" actId="26606"/>
          <ac:spMkLst>
            <pc:docMk/>
            <pc:sldMk cId="2188026329" sldId="264"/>
            <ac:spMk id="51" creationId="{B34F5AD2-EDBD-4BBD-A55C-EAFFD0C7097A}"/>
          </ac:spMkLst>
        </pc:spChg>
        <pc:spChg chg="add del">
          <ac:chgData name="Ranga Rodrigo" userId="a3170934-3a61-42af-add7-eae42539158e" providerId="ADAL" clId="{5E51C0F7-C947-44D0-9012-A9CFECC409ED}" dt="2020-08-08T04:18:42.932" v="772" actId="26606"/>
          <ac:spMkLst>
            <pc:docMk/>
            <pc:sldMk cId="2188026329" sldId="264"/>
            <ac:spMk id="52" creationId="{6832F003-FCA6-4CFB-A2EA-308F3AA257D1}"/>
          </ac:spMkLst>
        </pc:spChg>
        <pc:spChg chg="add del">
          <ac:chgData name="Ranga Rodrigo" userId="a3170934-3a61-42af-add7-eae42539158e" providerId="ADAL" clId="{5E51C0F7-C947-44D0-9012-A9CFECC409ED}" dt="2020-08-08T04:33:59.860" v="965" actId="26606"/>
          <ac:spMkLst>
            <pc:docMk/>
            <pc:sldMk cId="2188026329" sldId="264"/>
            <ac:spMk id="54" creationId="{3E443FD7-A66B-4AA0-872D-B088B9BC5F17}"/>
          </ac:spMkLst>
        </pc:spChg>
        <pc:spChg chg="add del">
          <ac:chgData name="Ranga Rodrigo" userId="a3170934-3a61-42af-add7-eae42539158e" providerId="ADAL" clId="{5E51C0F7-C947-44D0-9012-A9CFECC409ED}" dt="2020-08-08T04:33:59.860" v="965" actId="26606"/>
          <ac:spMkLst>
            <pc:docMk/>
            <pc:sldMk cId="2188026329" sldId="264"/>
            <ac:spMk id="55" creationId="{C04BE0EF-3561-49B4-9A29-F283168A91C7}"/>
          </ac:spMkLst>
        </pc:spChg>
        <pc:spChg chg="add del">
          <ac:chgData name="Ranga Rodrigo" userId="a3170934-3a61-42af-add7-eae42539158e" providerId="ADAL" clId="{5E51C0F7-C947-44D0-9012-A9CFECC409ED}" dt="2020-08-08T04:33:59.860" v="965" actId="26606"/>
          <ac:spMkLst>
            <pc:docMk/>
            <pc:sldMk cId="2188026329" sldId="264"/>
            <ac:spMk id="60" creationId="{8F58EDD9-0685-44E6-9B72-108BB10E1AB0}"/>
          </ac:spMkLst>
        </pc:spChg>
        <pc:grpChg chg="add del">
          <ac:chgData name="Ranga Rodrigo" userId="a3170934-3a61-42af-add7-eae42539158e" providerId="ADAL" clId="{5E51C0F7-C947-44D0-9012-A9CFECC409ED}" dt="2020-08-08T04:17:08.045" v="756" actId="26606"/>
          <ac:grpSpMkLst>
            <pc:docMk/>
            <pc:sldMk cId="2188026329" sldId="264"/>
            <ac:grpSpMk id="19" creationId="{A3C0D298-47AC-4912-8022-B969E5732CB9}"/>
          </ac:grpSpMkLst>
        </pc:grpChg>
        <pc:picChg chg="add del mod">
          <ac:chgData name="Ranga Rodrigo" userId="a3170934-3a61-42af-add7-eae42539158e" providerId="ADAL" clId="{5E51C0F7-C947-44D0-9012-A9CFECC409ED}" dt="2020-08-08T04:34:02.655" v="971" actId="478"/>
          <ac:picMkLst>
            <pc:docMk/>
            <pc:sldMk cId="2188026329" sldId="264"/>
            <ac:picMk id="5" creationId="{A3FAB474-7371-454F-870F-0070C145F7F2}"/>
          </ac:picMkLst>
        </pc:picChg>
        <pc:picChg chg="add del mod">
          <ac:chgData name="Ranga Rodrigo" userId="a3170934-3a61-42af-add7-eae42539158e" providerId="ADAL" clId="{5E51C0F7-C947-44D0-9012-A9CFECC409ED}" dt="2020-08-08T04:34:02.211" v="970"/>
          <ac:picMkLst>
            <pc:docMk/>
            <pc:sldMk cId="2188026329" sldId="264"/>
            <ac:picMk id="6" creationId="{B0316A01-2556-4006-BAF6-8385221F8E68}"/>
          </ac:picMkLst>
        </pc:picChg>
        <pc:picChg chg="add del mod">
          <ac:chgData name="Ranga Rodrigo" userId="a3170934-3a61-42af-add7-eae42539158e" providerId="ADAL" clId="{5E51C0F7-C947-44D0-9012-A9CFECC409ED}" dt="2020-08-08T04:34:00.569" v="967" actId="931"/>
          <ac:picMkLst>
            <pc:docMk/>
            <pc:sldMk cId="2188026329" sldId="264"/>
            <ac:picMk id="9" creationId="{1C9503E7-2209-4015-B785-8F93F7CFD053}"/>
          </ac:picMkLst>
        </pc:picChg>
        <pc:picChg chg="add del">
          <ac:chgData name="Ranga Rodrigo" userId="a3170934-3a61-42af-add7-eae42539158e" providerId="ADAL" clId="{5E51C0F7-C947-44D0-9012-A9CFECC409ED}" dt="2020-08-08T04:18:27.954" v="768" actId="26606"/>
          <ac:picMkLst>
            <pc:docMk/>
            <pc:sldMk cId="2188026329" sldId="264"/>
            <ac:picMk id="43" creationId="{07CF545F-9C2E-4446-97CD-AD92990C2B68}"/>
          </ac:picMkLst>
        </pc:picChg>
        <pc:cxnChg chg="add del">
          <ac:chgData name="Ranga Rodrigo" userId="a3170934-3a61-42af-add7-eae42539158e" providerId="ADAL" clId="{5E51C0F7-C947-44D0-9012-A9CFECC409ED}" dt="2020-08-08T04:18:38.676" v="770" actId="26606"/>
          <ac:cxnSpMkLst>
            <pc:docMk/>
            <pc:sldMk cId="2188026329" sldId="264"/>
            <ac:cxnSpMk id="48" creationId="{ED22D97A-9000-40A1-A671-A23DB8BF93C3}"/>
          </ac:cxnSpMkLst>
        </pc:cxnChg>
      </pc:sldChg>
      <pc:sldChg chg="addSp delSp modSp new mod modClrScheme chgLayout">
        <pc:chgData name="Ranga Rodrigo" userId="a3170934-3a61-42af-add7-eae42539158e" providerId="ADAL" clId="{5E51C0F7-C947-44D0-9012-A9CFECC409ED}" dt="2020-08-08T04:14:50.180" v="735" actId="20577"/>
        <pc:sldMkLst>
          <pc:docMk/>
          <pc:sldMk cId="3397659288" sldId="265"/>
        </pc:sldMkLst>
        <pc:spChg chg="del mod ord">
          <ac:chgData name="Ranga Rodrigo" userId="a3170934-3a61-42af-add7-eae42539158e" providerId="ADAL" clId="{5E51C0F7-C947-44D0-9012-A9CFECC409ED}" dt="2020-08-08T04:14:44.954" v="731" actId="700"/>
          <ac:spMkLst>
            <pc:docMk/>
            <pc:sldMk cId="3397659288" sldId="265"/>
            <ac:spMk id="2" creationId="{1D6483BF-22F4-43A6-8FE7-1DA6DB5DECA6}"/>
          </ac:spMkLst>
        </pc:spChg>
        <pc:spChg chg="del mod ord">
          <ac:chgData name="Ranga Rodrigo" userId="a3170934-3a61-42af-add7-eae42539158e" providerId="ADAL" clId="{5E51C0F7-C947-44D0-9012-A9CFECC409ED}" dt="2020-08-08T04:14:44.954" v="731" actId="700"/>
          <ac:spMkLst>
            <pc:docMk/>
            <pc:sldMk cId="3397659288" sldId="265"/>
            <ac:spMk id="3" creationId="{0A9A36E1-DD52-4F61-904A-A932131C475B}"/>
          </ac:spMkLst>
        </pc:spChg>
        <pc:spChg chg="add mod ord">
          <ac:chgData name="Ranga Rodrigo" userId="a3170934-3a61-42af-add7-eae42539158e" providerId="ADAL" clId="{5E51C0F7-C947-44D0-9012-A9CFECC409ED}" dt="2020-08-08T04:14:50.180" v="735" actId="20577"/>
          <ac:spMkLst>
            <pc:docMk/>
            <pc:sldMk cId="3397659288" sldId="265"/>
            <ac:spMk id="4" creationId="{14F93DD9-13F7-41E0-868E-3006A39F7F9C}"/>
          </ac:spMkLst>
        </pc:spChg>
        <pc:spChg chg="add mod ord">
          <ac:chgData name="Ranga Rodrigo" userId="a3170934-3a61-42af-add7-eae42539158e" providerId="ADAL" clId="{5E51C0F7-C947-44D0-9012-A9CFECC409ED}" dt="2020-08-08T04:14:44.954" v="731" actId="700"/>
          <ac:spMkLst>
            <pc:docMk/>
            <pc:sldMk cId="3397659288" sldId="265"/>
            <ac:spMk id="5" creationId="{1A91DD14-005D-47BE-BD49-606BBC0B370D}"/>
          </ac:spMkLst>
        </pc:spChg>
      </pc:sldChg>
      <pc:sldChg chg="addSp delSp modSp add mod setClrOvrMap">
        <pc:chgData name="Ranga Rodrigo" userId="a3170934-3a61-42af-add7-eae42539158e" providerId="ADAL" clId="{5E51C0F7-C947-44D0-9012-A9CFECC409ED}" dt="2020-08-08T04:44:38.243" v="1086" actId="404"/>
        <pc:sldMkLst>
          <pc:docMk/>
          <pc:sldMk cId="3297934773" sldId="266"/>
        </pc:sldMkLst>
        <pc:spChg chg="mod ord">
          <ac:chgData name="Ranga Rodrigo" userId="a3170934-3a61-42af-add7-eae42539158e" providerId="ADAL" clId="{5E51C0F7-C947-44D0-9012-A9CFECC409ED}" dt="2020-08-08T04:28:05.506" v="939" actId="20577"/>
          <ac:spMkLst>
            <pc:docMk/>
            <pc:sldMk cId="3297934773" sldId="266"/>
            <ac:spMk id="2" creationId="{AFA2F327-90BE-4F3E-A7F4-4659253CE55C}"/>
          </ac:spMkLst>
        </pc:spChg>
        <pc:spChg chg="del mod">
          <ac:chgData name="Ranga Rodrigo" userId="a3170934-3a61-42af-add7-eae42539158e" providerId="ADAL" clId="{5E51C0F7-C947-44D0-9012-A9CFECC409ED}" dt="2020-08-08T04:26:40.139" v="828" actId="478"/>
          <ac:spMkLst>
            <pc:docMk/>
            <pc:sldMk cId="3297934773" sldId="266"/>
            <ac:spMk id="3" creationId="{0BE90442-19D3-4242-9EB6-D9CED29BDCDA}"/>
          </ac:spMkLst>
        </pc:spChg>
        <pc:spChg chg="add del">
          <ac:chgData name="Ranga Rodrigo" userId="a3170934-3a61-42af-add7-eae42539158e" providerId="ADAL" clId="{5E51C0F7-C947-44D0-9012-A9CFECC409ED}" dt="2020-08-08T04:27:05.220" v="835" actId="26606"/>
          <ac:spMkLst>
            <pc:docMk/>
            <pc:sldMk cId="3297934773" sldId="266"/>
            <ac:spMk id="8" creationId="{C3896A03-3945-419A-B66B-4EE266EDD152}"/>
          </ac:spMkLst>
        </pc:spChg>
        <pc:spChg chg="add del">
          <ac:chgData name="Ranga Rodrigo" userId="a3170934-3a61-42af-add7-eae42539158e" providerId="ADAL" clId="{5E51C0F7-C947-44D0-9012-A9CFECC409ED}" dt="2020-08-08T04:27:05.220" v="835" actId="26606"/>
          <ac:spMkLst>
            <pc:docMk/>
            <pc:sldMk cId="3297934773" sldId="266"/>
            <ac:spMk id="10" creationId="{B34F5AD2-EDBD-4BBD-A55C-EAFFD0C7097A}"/>
          </ac:spMkLst>
        </pc:spChg>
        <pc:spChg chg="add del">
          <ac:chgData name="Ranga Rodrigo" userId="a3170934-3a61-42af-add7-eae42539158e" providerId="ADAL" clId="{5E51C0F7-C947-44D0-9012-A9CFECC409ED}" dt="2020-08-08T04:26:59.619" v="832" actId="26606"/>
          <ac:spMkLst>
            <pc:docMk/>
            <pc:sldMk cId="3297934773" sldId="266"/>
            <ac:spMk id="15" creationId="{7CA0DAA6-33B8-4A25-810D-2F4D816FB40E}"/>
          </ac:spMkLst>
        </pc:spChg>
        <pc:spChg chg="add del">
          <ac:chgData name="Ranga Rodrigo" userId="a3170934-3a61-42af-add7-eae42539158e" providerId="ADAL" clId="{5E51C0F7-C947-44D0-9012-A9CFECC409ED}" dt="2020-08-08T04:27:05.203" v="834" actId="26606"/>
          <ac:spMkLst>
            <pc:docMk/>
            <pc:sldMk cId="3297934773" sldId="266"/>
            <ac:spMk id="17" creationId="{097CD68E-23E3-4007-8847-CD0944C4F7BE}"/>
          </ac:spMkLst>
        </pc:spChg>
        <pc:spChg chg="add del">
          <ac:chgData name="Ranga Rodrigo" userId="a3170934-3a61-42af-add7-eae42539158e" providerId="ADAL" clId="{5E51C0F7-C947-44D0-9012-A9CFECC409ED}" dt="2020-08-08T04:27:05.203" v="834" actId="26606"/>
          <ac:spMkLst>
            <pc:docMk/>
            <pc:sldMk cId="3297934773" sldId="266"/>
            <ac:spMk id="18" creationId="{E91DC736-0EF8-4F87-9146-EBF1D2EE4D3D}"/>
          </ac:spMkLst>
        </pc:spChg>
        <pc:spChg chg="add del">
          <ac:chgData name="Ranga Rodrigo" userId="a3170934-3a61-42af-add7-eae42539158e" providerId="ADAL" clId="{5E51C0F7-C947-44D0-9012-A9CFECC409ED}" dt="2020-08-08T04:27:05.203" v="834" actId="26606"/>
          <ac:spMkLst>
            <pc:docMk/>
            <pc:sldMk cId="3297934773" sldId="266"/>
            <ac:spMk id="19" creationId="{AF2F604E-43BE-4DC3-B983-E071523364F8}"/>
          </ac:spMkLst>
        </pc:spChg>
        <pc:spChg chg="add mod">
          <ac:chgData name="Ranga Rodrigo" userId="a3170934-3a61-42af-add7-eae42539158e" providerId="ADAL" clId="{5E51C0F7-C947-44D0-9012-A9CFECC409ED}" dt="2020-08-08T04:44:38.243" v="1086" actId="404"/>
          <ac:spMkLst>
            <pc:docMk/>
            <pc:sldMk cId="3297934773" sldId="266"/>
            <ac:spMk id="20" creationId="{2DE1F182-E0A0-464F-BA28-6F9A43C40E0E}"/>
          </ac:spMkLst>
        </pc:spChg>
        <pc:spChg chg="add del">
          <ac:chgData name="Ranga Rodrigo" userId="a3170934-3a61-42af-add7-eae42539158e" providerId="ADAL" clId="{5E51C0F7-C947-44D0-9012-A9CFECC409ED}" dt="2020-08-08T04:27:05.203" v="834" actId="26606"/>
          <ac:spMkLst>
            <pc:docMk/>
            <pc:sldMk cId="3297934773" sldId="266"/>
            <ac:spMk id="21" creationId="{08C9B587-E65E-4B52-B37C-ABEBB6E87928}"/>
          </ac:spMkLst>
        </pc:spChg>
        <pc:spChg chg="add mod">
          <ac:chgData name="Ranga Rodrigo" userId="a3170934-3a61-42af-add7-eae42539158e" providerId="ADAL" clId="{5E51C0F7-C947-44D0-9012-A9CFECC409ED}" dt="2020-08-08T04:44:06.646" v="1083" actId="207"/>
          <ac:spMkLst>
            <pc:docMk/>
            <pc:sldMk cId="3297934773" sldId="266"/>
            <ac:spMk id="22" creationId="{0D019971-292B-4142-A789-21934672CE1D}"/>
          </ac:spMkLst>
        </pc:spChg>
        <pc:spChg chg="add">
          <ac:chgData name="Ranga Rodrigo" userId="a3170934-3a61-42af-add7-eae42539158e" providerId="ADAL" clId="{5E51C0F7-C947-44D0-9012-A9CFECC409ED}" dt="2020-08-08T04:27:05.220" v="835" actId="26606"/>
          <ac:spMkLst>
            <pc:docMk/>
            <pc:sldMk cId="3297934773" sldId="266"/>
            <ac:spMk id="23" creationId="{0671A8AE-40A1-4631-A6B8-581AFF065482}"/>
          </ac:spMkLst>
        </pc:spChg>
        <pc:spChg chg="add">
          <ac:chgData name="Ranga Rodrigo" userId="a3170934-3a61-42af-add7-eae42539158e" providerId="ADAL" clId="{5E51C0F7-C947-44D0-9012-A9CFECC409ED}" dt="2020-08-08T04:27:05.220" v="835" actId="26606"/>
          <ac:spMkLst>
            <pc:docMk/>
            <pc:sldMk cId="3297934773" sldId="266"/>
            <ac:spMk id="24" creationId="{AB58EF07-17C2-48CF-ABB0-EEF1F17CB8F0}"/>
          </ac:spMkLst>
        </pc:spChg>
        <pc:spChg chg="add">
          <ac:chgData name="Ranga Rodrigo" userId="a3170934-3a61-42af-add7-eae42539158e" providerId="ADAL" clId="{5E51C0F7-C947-44D0-9012-A9CFECC409ED}" dt="2020-08-08T04:27:05.220" v="835" actId="26606"/>
          <ac:spMkLst>
            <pc:docMk/>
            <pc:sldMk cId="3297934773" sldId="266"/>
            <ac:spMk id="25" creationId="{AF2F604E-43BE-4DC3-B983-E071523364F8}"/>
          </ac:spMkLst>
        </pc:spChg>
        <pc:spChg chg="add">
          <ac:chgData name="Ranga Rodrigo" userId="a3170934-3a61-42af-add7-eae42539158e" providerId="ADAL" clId="{5E51C0F7-C947-44D0-9012-A9CFECC409ED}" dt="2020-08-08T04:27:05.220" v="835" actId="26606"/>
          <ac:spMkLst>
            <pc:docMk/>
            <pc:sldMk cId="3297934773" sldId="266"/>
            <ac:spMk id="26" creationId="{08C9B587-E65E-4B52-B37C-ABEBB6E87928}"/>
          </ac:spMkLst>
        </pc:spChg>
        <pc:picChg chg="add mod">
          <ac:chgData name="Ranga Rodrigo" userId="a3170934-3a61-42af-add7-eae42539158e" providerId="ADAL" clId="{5E51C0F7-C947-44D0-9012-A9CFECC409ED}" dt="2020-08-08T04:28:55.246" v="951" actId="1076"/>
          <ac:picMkLst>
            <pc:docMk/>
            <pc:sldMk cId="3297934773" sldId="266"/>
            <ac:picMk id="4" creationId="{8E398B2D-5A13-4390-ADA6-D3BE7ABF6F71}"/>
          </ac:picMkLst>
        </pc:picChg>
      </pc:sldChg>
      <pc:sldChg chg="addSp delSp modSp add mod setClrOvrMap">
        <pc:chgData name="Ranga Rodrigo" userId="a3170934-3a61-42af-add7-eae42539158e" providerId="ADAL" clId="{5E51C0F7-C947-44D0-9012-A9CFECC409ED}" dt="2020-08-08T04:44:51.936" v="1091" actId="20577"/>
        <pc:sldMkLst>
          <pc:docMk/>
          <pc:sldMk cId="802086203" sldId="267"/>
        </pc:sldMkLst>
        <pc:spChg chg="mod">
          <ac:chgData name="Ranga Rodrigo" userId="a3170934-3a61-42af-add7-eae42539158e" providerId="ADAL" clId="{5E51C0F7-C947-44D0-9012-A9CFECC409ED}" dt="2020-08-08T04:43:01.036" v="1080" actId="20577"/>
          <ac:spMkLst>
            <pc:docMk/>
            <pc:sldMk cId="802086203" sldId="267"/>
            <ac:spMk id="2" creationId="{AFA2F327-90BE-4F3E-A7F4-4659253CE55C}"/>
          </ac:spMkLst>
        </pc:spChg>
        <pc:spChg chg="mod">
          <ac:chgData name="Ranga Rodrigo" userId="a3170934-3a61-42af-add7-eae42539158e" providerId="ADAL" clId="{5E51C0F7-C947-44D0-9012-A9CFECC409ED}" dt="2020-08-08T04:44:51.936" v="1091" actId="20577"/>
          <ac:spMkLst>
            <pc:docMk/>
            <pc:sldMk cId="802086203" sldId="267"/>
            <ac:spMk id="20" creationId="{2DE1F182-E0A0-464F-BA28-6F9A43C40E0E}"/>
          </ac:spMkLst>
        </pc:spChg>
        <pc:spChg chg="mod">
          <ac:chgData name="Ranga Rodrigo" userId="a3170934-3a61-42af-add7-eae42539158e" providerId="ADAL" clId="{5E51C0F7-C947-44D0-9012-A9CFECC409ED}" dt="2020-08-08T04:43:30.803" v="1081" actId="207"/>
          <ac:spMkLst>
            <pc:docMk/>
            <pc:sldMk cId="802086203" sldId="267"/>
            <ac:spMk id="22" creationId="{0D019971-292B-4142-A789-21934672CE1D}"/>
          </ac:spMkLst>
        </pc:spChg>
        <pc:spChg chg="add del">
          <ac:chgData name="Ranga Rodrigo" userId="a3170934-3a61-42af-add7-eae42539158e" providerId="ADAL" clId="{5E51C0F7-C947-44D0-9012-A9CFECC409ED}" dt="2020-08-08T04:42:38.552" v="1076" actId="26606"/>
          <ac:spMkLst>
            <pc:docMk/>
            <pc:sldMk cId="802086203" sldId="267"/>
            <ac:spMk id="23" creationId="{0671A8AE-40A1-4631-A6B8-581AFF065482}"/>
          </ac:spMkLst>
        </pc:spChg>
        <pc:spChg chg="add del">
          <ac:chgData name="Ranga Rodrigo" userId="a3170934-3a61-42af-add7-eae42539158e" providerId="ADAL" clId="{5E51C0F7-C947-44D0-9012-A9CFECC409ED}" dt="2020-08-08T04:42:38.552" v="1076" actId="26606"/>
          <ac:spMkLst>
            <pc:docMk/>
            <pc:sldMk cId="802086203" sldId="267"/>
            <ac:spMk id="24" creationId="{AB58EF07-17C2-48CF-ABB0-EEF1F17CB8F0}"/>
          </ac:spMkLst>
        </pc:spChg>
        <pc:spChg chg="add del">
          <ac:chgData name="Ranga Rodrigo" userId="a3170934-3a61-42af-add7-eae42539158e" providerId="ADAL" clId="{5E51C0F7-C947-44D0-9012-A9CFECC409ED}" dt="2020-08-08T04:42:38.552" v="1076" actId="26606"/>
          <ac:spMkLst>
            <pc:docMk/>
            <pc:sldMk cId="802086203" sldId="267"/>
            <ac:spMk id="25" creationId="{AF2F604E-43BE-4DC3-B983-E071523364F8}"/>
          </ac:spMkLst>
        </pc:spChg>
        <pc:spChg chg="add del">
          <ac:chgData name="Ranga Rodrigo" userId="a3170934-3a61-42af-add7-eae42539158e" providerId="ADAL" clId="{5E51C0F7-C947-44D0-9012-A9CFECC409ED}" dt="2020-08-08T04:42:38.552" v="1076" actId="26606"/>
          <ac:spMkLst>
            <pc:docMk/>
            <pc:sldMk cId="802086203" sldId="267"/>
            <ac:spMk id="26" creationId="{08C9B587-E65E-4B52-B37C-ABEBB6E87928}"/>
          </ac:spMkLst>
        </pc:spChg>
        <pc:spChg chg="add del">
          <ac:chgData name="Ranga Rodrigo" userId="a3170934-3a61-42af-add7-eae42539158e" providerId="ADAL" clId="{5E51C0F7-C947-44D0-9012-A9CFECC409ED}" dt="2020-08-08T04:42:38.521" v="1075" actId="26606"/>
          <ac:spMkLst>
            <pc:docMk/>
            <pc:sldMk cId="802086203" sldId="267"/>
            <ac:spMk id="31" creationId="{E91DC736-0EF8-4F87-9146-EBF1D2EE4D3D}"/>
          </ac:spMkLst>
        </pc:spChg>
        <pc:spChg chg="add del">
          <ac:chgData name="Ranga Rodrigo" userId="a3170934-3a61-42af-add7-eae42539158e" providerId="ADAL" clId="{5E51C0F7-C947-44D0-9012-A9CFECC409ED}" dt="2020-08-08T04:42:38.521" v="1075" actId="26606"/>
          <ac:spMkLst>
            <pc:docMk/>
            <pc:sldMk cId="802086203" sldId="267"/>
            <ac:spMk id="33" creationId="{097CD68E-23E3-4007-8847-CD0944C4F7BE}"/>
          </ac:spMkLst>
        </pc:spChg>
        <pc:spChg chg="add del">
          <ac:chgData name="Ranga Rodrigo" userId="a3170934-3a61-42af-add7-eae42539158e" providerId="ADAL" clId="{5E51C0F7-C947-44D0-9012-A9CFECC409ED}" dt="2020-08-08T04:42:38.521" v="1075" actId="26606"/>
          <ac:spMkLst>
            <pc:docMk/>
            <pc:sldMk cId="802086203" sldId="267"/>
            <ac:spMk id="35" creationId="{AF2F604E-43BE-4DC3-B983-E071523364F8}"/>
          </ac:spMkLst>
        </pc:spChg>
        <pc:spChg chg="add del">
          <ac:chgData name="Ranga Rodrigo" userId="a3170934-3a61-42af-add7-eae42539158e" providerId="ADAL" clId="{5E51C0F7-C947-44D0-9012-A9CFECC409ED}" dt="2020-08-08T04:42:38.521" v="1075" actId="26606"/>
          <ac:spMkLst>
            <pc:docMk/>
            <pc:sldMk cId="802086203" sldId="267"/>
            <ac:spMk id="37" creationId="{08C9B587-E65E-4B52-B37C-ABEBB6E87928}"/>
          </ac:spMkLst>
        </pc:spChg>
        <pc:spChg chg="add">
          <ac:chgData name="Ranga Rodrigo" userId="a3170934-3a61-42af-add7-eae42539158e" providerId="ADAL" clId="{5E51C0F7-C947-44D0-9012-A9CFECC409ED}" dt="2020-08-08T04:42:38.552" v="1076" actId="26606"/>
          <ac:spMkLst>
            <pc:docMk/>
            <pc:sldMk cId="802086203" sldId="267"/>
            <ac:spMk id="39" creationId="{C1DD1A8A-57D5-4A81-AD04-532B043C5611}"/>
          </ac:spMkLst>
        </pc:spChg>
        <pc:spChg chg="add">
          <ac:chgData name="Ranga Rodrigo" userId="a3170934-3a61-42af-add7-eae42539158e" providerId="ADAL" clId="{5E51C0F7-C947-44D0-9012-A9CFECC409ED}" dt="2020-08-08T04:42:38.552" v="1076" actId="26606"/>
          <ac:spMkLst>
            <pc:docMk/>
            <pc:sldMk cId="802086203" sldId="267"/>
            <ac:spMk id="40" creationId="{007891EC-4501-44ED-A8C8-B11B6DB767AB}"/>
          </ac:spMkLst>
        </pc:spChg>
        <pc:picChg chg="mod">
          <ac:chgData name="Ranga Rodrigo" userId="a3170934-3a61-42af-add7-eae42539158e" providerId="ADAL" clId="{5E51C0F7-C947-44D0-9012-A9CFECC409ED}" dt="2020-08-08T04:42:38.552" v="1076" actId="26606"/>
          <ac:picMkLst>
            <pc:docMk/>
            <pc:sldMk cId="802086203" sldId="267"/>
            <ac:picMk id="4" creationId="{8E398B2D-5A13-4390-ADA6-D3BE7ABF6F71}"/>
          </ac:picMkLst>
        </pc:picChg>
      </pc:sldChg>
      <pc:sldChg chg="add del">
        <pc:chgData name="Ranga Rodrigo" userId="a3170934-3a61-42af-add7-eae42539158e" providerId="ADAL" clId="{5E51C0F7-C947-44D0-9012-A9CFECC409ED}" dt="2020-08-08T04:35:00.556" v="973" actId="47"/>
        <pc:sldMkLst>
          <pc:docMk/>
          <pc:sldMk cId="2450806615" sldId="267"/>
        </pc:sldMkLst>
      </pc:sldChg>
      <pc:sldChg chg="modSp new mod">
        <pc:chgData name="Ranga Rodrigo" userId="a3170934-3a61-42af-add7-eae42539158e" providerId="ADAL" clId="{5E51C0F7-C947-44D0-9012-A9CFECC409ED}" dt="2020-08-08T16:58:17.600" v="2694" actId="313"/>
        <pc:sldMkLst>
          <pc:docMk/>
          <pc:sldMk cId="373732560" sldId="268"/>
        </pc:sldMkLst>
        <pc:spChg chg="mod">
          <ac:chgData name="Ranga Rodrigo" userId="a3170934-3a61-42af-add7-eae42539158e" providerId="ADAL" clId="{5E51C0F7-C947-44D0-9012-A9CFECC409ED}" dt="2020-08-08T16:58:17.600" v="2694" actId="313"/>
          <ac:spMkLst>
            <pc:docMk/>
            <pc:sldMk cId="373732560" sldId="268"/>
            <ac:spMk id="2" creationId="{A23C8FF7-1335-410B-ACCD-D2556951AF10}"/>
          </ac:spMkLst>
        </pc:spChg>
        <pc:spChg chg="mod">
          <ac:chgData name="Ranga Rodrigo" userId="a3170934-3a61-42af-add7-eae42539158e" providerId="ADAL" clId="{5E51C0F7-C947-44D0-9012-A9CFECC409ED}" dt="2020-08-08T04:47:23.884" v="1145" actId="20577"/>
          <ac:spMkLst>
            <pc:docMk/>
            <pc:sldMk cId="373732560" sldId="268"/>
            <ac:spMk id="3" creationId="{FEDAA675-EE89-4255-9E7B-34C33F597247}"/>
          </ac:spMkLst>
        </pc:spChg>
      </pc:sldChg>
      <pc:sldChg chg="addSp delSp modSp new mod setBg setClrOvrMap">
        <pc:chgData name="Ranga Rodrigo" userId="a3170934-3a61-42af-add7-eae42539158e" providerId="ADAL" clId="{5E51C0F7-C947-44D0-9012-A9CFECC409ED}" dt="2020-08-08T04:54:31.065" v="1281" actId="20577"/>
        <pc:sldMkLst>
          <pc:docMk/>
          <pc:sldMk cId="912347506" sldId="269"/>
        </pc:sldMkLst>
        <pc:spChg chg="mod">
          <ac:chgData name="Ranga Rodrigo" userId="a3170934-3a61-42af-add7-eae42539158e" providerId="ADAL" clId="{5E51C0F7-C947-44D0-9012-A9CFECC409ED}" dt="2020-08-08T04:54:31.065" v="1281" actId="20577"/>
          <ac:spMkLst>
            <pc:docMk/>
            <pc:sldMk cId="912347506" sldId="269"/>
            <ac:spMk id="2" creationId="{235EF6F9-DC7C-45D1-A4A1-5F066D01E694}"/>
          </ac:spMkLst>
        </pc:spChg>
        <pc:spChg chg="add del">
          <ac:chgData name="Ranga Rodrigo" userId="a3170934-3a61-42af-add7-eae42539158e" providerId="ADAL" clId="{5E51C0F7-C947-44D0-9012-A9CFECC409ED}" dt="2020-08-08T04:51:36.026" v="1163" actId="12084"/>
          <ac:spMkLst>
            <pc:docMk/>
            <pc:sldMk cId="912347506" sldId="269"/>
            <ac:spMk id="3" creationId="{13904A46-72DB-4523-92AD-49D3CCE6E73E}"/>
          </ac:spMkLst>
        </pc:spChg>
        <pc:spChg chg="add del">
          <ac:chgData name="Ranga Rodrigo" userId="a3170934-3a61-42af-add7-eae42539158e" providerId="ADAL" clId="{5E51C0F7-C947-44D0-9012-A9CFECC409ED}" dt="2020-08-08T04:52:53.151" v="1252" actId="26606"/>
          <ac:spMkLst>
            <pc:docMk/>
            <pc:sldMk cId="912347506" sldId="269"/>
            <ac:spMk id="10" creationId="{0671A8AE-40A1-4631-A6B8-581AFF065482}"/>
          </ac:spMkLst>
        </pc:spChg>
        <pc:spChg chg="add del">
          <ac:chgData name="Ranga Rodrigo" userId="a3170934-3a61-42af-add7-eae42539158e" providerId="ADAL" clId="{5E51C0F7-C947-44D0-9012-A9CFECC409ED}" dt="2020-08-08T04:52:53.151" v="1252" actId="26606"/>
          <ac:spMkLst>
            <pc:docMk/>
            <pc:sldMk cId="912347506" sldId="269"/>
            <ac:spMk id="12" creationId="{AB58EF07-17C2-48CF-ABB0-EEF1F17CB8F0}"/>
          </ac:spMkLst>
        </pc:spChg>
        <pc:spChg chg="add del">
          <ac:chgData name="Ranga Rodrigo" userId="a3170934-3a61-42af-add7-eae42539158e" providerId="ADAL" clId="{5E51C0F7-C947-44D0-9012-A9CFECC409ED}" dt="2020-08-08T04:52:53.151" v="1252" actId="26606"/>
          <ac:spMkLst>
            <pc:docMk/>
            <pc:sldMk cId="912347506" sldId="269"/>
            <ac:spMk id="14" creationId="{AF2F604E-43BE-4DC3-B983-E071523364F8}"/>
          </ac:spMkLst>
        </pc:spChg>
        <pc:spChg chg="add del">
          <ac:chgData name="Ranga Rodrigo" userId="a3170934-3a61-42af-add7-eae42539158e" providerId="ADAL" clId="{5E51C0F7-C947-44D0-9012-A9CFECC409ED}" dt="2020-08-08T04:52:53.151" v="1252" actId="26606"/>
          <ac:spMkLst>
            <pc:docMk/>
            <pc:sldMk cId="912347506" sldId="269"/>
            <ac:spMk id="16" creationId="{08C9B587-E65E-4B52-B37C-ABEBB6E87928}"/>
          </ac:spMkLst>
        </pc:spChg>
        <pc:spChg chg="add del">
          <ac:chgData name="Ranga Rodrigo" userId="a3170934-3a61-42af-add7-eae42539158e" providerId="ADAL" clId="{5E51C0F7-C947-44D0-9012-A9CFECC409ED}" dt="2020-08-08T04:52:58.666" v="1254" actId="26606"/>
          <ac:spMkLst>
            <pc:docMk/>
            <pc:sldMk cId="912347506" sldId="269"/>
            <ac:spMk id="18" creationId="{477F13EE-E3C3-40EE-BB83-16A97DA195ED}"/>
          </ac:spMkLst>
        </pc:spChg>
        <pc:spChg chg="add del">
          <ac:chgData name="Ranga Rodrigo" userId="a3170934-3a61-42af-add7-eae42539158e" providerId="ADAL" clId="{5E51C0F7-C947-44D0-9012-A9CFECC409ED}" dt="2020-08-08T04:52:58.666" v="1254" actId="26606"/>
          <ac:spMkLst>
            <pc:docMk/>
            <pc:sldMk cId="912347506" sldId="269"/>
            <ac:spMk id="19" creationId="{0671A8AE-40A1-4631-A6B8-581AFF065482}"/>
          </ac:spMkLst>
        </pc:spChg>
        <pc:spChg chg="add del">
          <ac:chgData name="Ranga Rodrigo" userId="a3170934-3a61-42af-add7-eae42539158e" providerId="ADAL" clId="{5E51C0F7-C947-44D0-9012-A9CFECC409ED}" dt="2020-08-08T04:52:58.666" v="1254" actId="26606"/>
          <ac:spMkLst>
            <pc:docMk/>
            <pc:sldMk cId="912347506" sldId="269"/>
            <ac:spMk id="20" creationId="{A44CD100-6267-4E62-AA64-2182A3A6A1C0}"/>
          </ac:spMkLst>
        </pc:spChg>
        <pc:spChg chg="add del">
          <ac:chgData name="Ranga Rodrigo" userId="a3170934-3a61-42af-add7-eae42539158e" providerId="ADAL" clId="{5E51C0F7-C947-44D0-9012-A9CFECC409ED}" dt="2020-08-08T04:52:58.666" v="1254" actId="26606"/>
          <ac:spMkLst>
            <pc:docMk/>
            <pc:sldMk cId="912347506" sldId="269"/>
            <ac:spMk id="21" creationId="{187FA1DC-8600-449C-B5C8-3CF8BF99B2F1}"/>
          </ac:spMkLst>
        </pc:spChg>
        <pc:graphicFrameChg chg="add del modGraphic">
          <ac:chgData name="Ranga Rodrigo" userId="a3170934-3a61-42af-add7-eae42539158e" providerId="ADAL" clId="{5E51C0F7-C947-44D0-9012-A9CFECC409ED}" dt="2020-08-08T04:51:30.888" v="1162" actId="1032"/>
          <ac:graphicFrameMkLst>
            <pc:docMk/>
            <pc:sldMk cId="912347506" sldId="269"/>
            <ac:graphicFrameMk id="4" creationId="{233EC969-2308-4492-B5DD-622E7B7EAB8C}"/>
          </ac:graphicFrameMkLst>
        </pc:graphicFrameChg>
        <pc:graphicFrameChg chg="add mod">
          <ac:chgData name="Ranga Rodrigo" userId="a3170934-3a61-42af-add7-eae42539158e" providerId="ADAL" clId="{5E51C0F7-C947-44D0-9012-A9CFECC409ED}" dt="2020-08-08T04:52:14.476" v="1244" actId="20577"/>
          <ac:graphicFrameMkLst>
            <pc:docMk/>
            <pc:sldMk cId="912347506" sldId="269"/>
            <ac:graphicFrameMk id="5" creationId="{33E1DEAB-DE26-4C5B-A10C-CE52C05041C4}"/>
          </ac:graphicFrameMkLst>
        </pc:graphicFrameChg>
      </pc:sldChg>
      <pc:sldChg chg="modSp add mod">
        <pc:chgData name="Ranga Rodrigo" userId="a3170934-3a61-42af-add7-eae42539158e" providerId="ADAL" clId="{5E51C0F7-C947-44D0-9012-A9CFECC409ED}" dt="2020-08-08T05:01:19.457" v="1427" actId="20577"/>
        <pc:sldMkLst>
          <pc:docMk/>
          <pc:sldMk cId="3201010660" sldId="270"/>
        </pc:sldMkLst>
        <pc:spChg chg="mod">
          <ac:chgData name="Ranga Rodrigo" userId="a3170934-3a61-42af-add7-eae42539158e" providerId="ADAL" clId="{5E51C0F7-C947-44D0-9012-A9CFECC409ED}" dt="2020-08-08T04:57:16.785" v="1291" actId="20577"/>
          <ac:spMkLst>
            <pc:docMk/>
            <pc:sldMk cId="3201010660" sldId="270"/>
            <ac:spMk id="2" creationId="{235EF6F9-DC7C-45D1-A4A1-5F066D01E694}"/>
          </ac:spMkLst>
        </pc:spChg>
        <pc:graphicFrameChg chg="mod">
          <ac:chgData name="Ranga Rodrigo" userId="a3170934-3a61-42af-add7-eae42539158e" providerId="ADAL" clId="{5E51C0F7-C947-44D0-9012-A9CFECC409ED}" dt="2020-08-08T05:01:19.457" v="1427" actId="20577"/>
          <ac:graphicFrameMkLst>
            <pc:docMk/>
            <pc:sldMk cId="3201010660" sldId="270"/>
            <ac:graphicFrameMk id="5" creationId="{33E1DEAB-DE26-4C5B-A10C-CE52C05041C4}"/>
          </ac:graphicFrameMkLst>
        </pc:graphicFrameChg>
      </pc:sldChg>
      <pc:sldChg chg="modSp new mod">
        <pc:chgData name="Ranga Rodrigo" userId="a3170934-3a61-42af-add7-eae42539158e" providerId="ADAL" clId="{5E51C0F7-C947-44D0-9012-A9CFECC409ED}" dt="2020-08-08T07:21:57.885" v="2137" actId="20577"/>
        <pc:sldMkLst>
          <pc:docMk/>
          <pc:sldMk cId="2969122043" sldId="271"/>
        </pc:sldMkLst>
        <pc:spChg chg="mod">
          <ac:chgData name="Ranga Rodrigo" userId="a3170934-3a61-42af-add7-eae42539158e" providerId="ADAL" clId="{5E51C0F7-C947-44D0-9012-A9CFECC409ED}" dt="2020-08-08T07:18:24.973" v="2069" actId="20577"/>
          <ac:spMkLst>
            <pc:docMk/>
            <pc:sldMk cId="2969122043" sldId="271"/>
            <ac:spMk id="2" creationId="{A1242D4F-0783-4048-81C3-59D58C928B30}"/>
          </ac:spMkLst>
        </pc:spChg>
        <pc:spChg chg="mod">
          <ac:chgData name="Ranga Rodrigo" userId="a3170934-3a61-42af-add7-eae42539158e" providerId="ADAL" clId="{5E51C0F7-C947-44D0-9012-A9CFECC409ED}" dt="2020-08-08T07:21:57.885" v="2137" actId="20577"/>
          <ac:spMkLst>
            <pc:docMk/>
            <pc:sldMk cId="2969122043" sldId="271"/>
            <ac:spMk id="3" creationId="{0BE3E748-1BF2-46A5-B3BE-94D04249D4FE}"/>
          </ac:spMkLst>
        </pc:spChg>
      </pc:sldChg>
      <pc:sldChg chg="modSp new mod">
        <pc:chgData name="Ranga Rodrigo" userId="a3170934-3a61-42af-add7-eae42539158e" providerId="ADAL" clId="{5E51C0F7-C947-44D0-9012-A9CFECC409ED}" dt="2020-08-08T08:00:24.906" v="2662" actId="20577"/>
        <pc:sldMkLst>
          <pc:docMk/>
          <pc:sldMk cId="577296415" sldId="272"/>
        </pc:sldMkLst>
        <pc:spChg chg="mod">
          <ac:chgData name="Ranga Rodrigo" userId="a3170934-3a61-42af-add7-eae42539158e" providerId="ADAL" clId="{5E51C0F7-C947-44D0-9012-A9CFECC409ED}" dt="2020-08-08T07:23:45.663" v="2144" actId="20577"/>
          <ac:spMkLst>
            <pc:docMk/>
            <pc:sldMk cId="577296415" sldId="272"/>
            <ac:spMk id="2" creationId="{8BA1EE3D-4A35-46A5-8CF3-C5E80E75691F}"/>
          </ac:spMkLst>
        </pc:spChg>
        <pc:spChg chg="mod">
          <ac:chgData name="Ranga Rodrigo" userId="a3170934-3a61-42af-add7-eae42539158e" providerId="ADAL" clId="{5E51C0F7-C947-44D0-9012-A9CFECC409ED}" dt="2020-08-08T08:00:24.906" v="2662" actId="20577"/>
          <ac:spMkLst>
            <pc:docMk/>
            <pc:sldMk cId="577296415" sldId="272"/>
            <ac:spMk id="3" creationId="{D6268C86-9F9C-4EE0-9A9D-8E426259A15D}"/>
          </ac:spMkLst>
        </pc:spChg>
      </pc:sldChg>
      <pc:sldChg chg="addSp delSp modSp new mod ord setBg setClrOvrMap">
        <pc:chgData name="Ranga Rodrigo" userId="a3170934-3a61-42af-add7-eae42539158e" providerId="ADAL" clId="{5E51C0F7-C947-44D0-9012-A9CFECC409ED}" dt="2020-08-08T17:14:11.894" v="3036" actId="26606"/>
        <pc:sldMkLst>
          <pc:docMk/>
          <pc:sldMk cId="3534709492" sldId="273"/>
        </pc:sldMkLst>
        <pc:spChg chg="mod">
          <ac:chgData name="Ranga Rodrigo" userId="a3170934-3a61-42af-add7-eae42539158e" providerId="ADAL" clId="{5E51C0F7-C947-44D0-9012-A9CFECC409ED}" dt="2020-08-08T17:14:11.894" v="3036" actId="26606"/>
          <ac:spMkLst>
            <pc:docMk/>
            <pc:sldMk cId="3534709492" sldId="273"/>
            <ac:spMk id="2" creationId="{BD9927C9-11C6-4B18-9A29-AB170C331C09}"/>
          </ac:spMkLst>
        </pc:spChg>
        <pc:spChg chg="mod">
          <ac:chgData name="Ranga Rodrigo" userId="a3170934-3a61-42af-add7-eae42539158e" providerId="ADAL" clId="{5E51C0F7-C947-44D0-9012-A9CFECC409ED}" dt="2020-08-08T17:14:11.894" v="3036" actId="26606"/>
          <ac:spMkLst>
            <pc:docMk/>
            <pc:sldMk cId="3534709492" sldId="273"/>
            <ac:spMk id="3" creationId="{3342EF18-E71F-467A-AF17-B9F47DFE6C0E}"/>
          </ac:spMkLst>
        </pc:spChg>
        <pc:spChg chg="add del">
          <ac:chgData name="Ranga Rodrigo" userId="a3170934-3a61-42af-add7-eae42539158e" providerId="ADAL" clId="{5E51C0F7-C947-44D0-9012-A9CFECC409ED}" dt="2020-08-08T17:14:11.894" v="3036" actId="26606"/>
          <ac:spMkLst>
            <pc:docMk/>
            <pc:sldMk cId="3534709492" sldId="273"/>
            <ac:spMk id="9" creationId="{3A930249-8242-4E2B-AF17-C01826488321}"/>
          </ac:spMkLst>
        </pc:spChg>
        <pc:spChg chg="add del">
          <ac:chgData name="Ranga Rodrigo" userId="a3170934-3a61-42af-add7-eae42539158e" providerId="ADAL" clId="{5E51C0F7-C947-44D0-9012-A9CFECC409ED}" dt="2020-08-08T17:14:11.894" v="3036" actId="26606"/>
          <ac:spMkLst>
            <pc:docMk/>
            <pc:sldMk cId="3534709492" sldId="273"/>
            <ac:spMk id="11" creationId="{A5BDD999-C5E1-4B3E-A710-768673819165}"/>
          </ac:spMkLst>
        </pc:spChg>
        <pc:spChg chg="add">
          <ac:chgData name="Ranga Rodrigo" userId="a3170934-3a61-42af-add7-eae42539158e" providerId="ADAL" clId="{5E51C0F7-C947-44D0-9012-A9CFECC409ED}" dt="2020-08-08T17:14:11.894" v="3036" actId="26606"/>
          <ac:spMkLst>
            <pc:docMk/>
            <pc:sldMk cId="3534709492" sldId="273"/>
            <ac:spMk id="16" creationId="{0671A8AE-40A1-4631-A6B8-581AFF065482}"/>
          </ac:spMkLst>
        </pc:spChg>
        <pc:spChg chg="add">
          <ac:chgData name="Ranga Rodrigo" userId="a3170934-3a61-42af-add7-eae42539158e" providerId="ADAL" clId="{5E51C0F7-C947-44D0-9012-A9CFECC409ED}" dt="2020-08-08T17:14:11.894" v="3036" actId="26606"/>
          <ac:spMkLst>
            <pc:docMk/>
            <pc:sldMk cId="3534709492" sldId="273"/>
            <ac:spMk id="18" creationId="{AB58EF07-17C2-48CF-ABB0-EEF1F17CB8F0}"/>
          </ac:spMkLst>
        </pc:spChg>
        <pc:spChg chg="add">
          <ac:chgData name="Ranga Rodrigo" userId="a3170934-3a61-42af-add7-eae42539158e" providerId="ADAL" clId="{5E51C0F7-C947-44D0-9012-A9CFECC409ED}" dt="2020-08-08T17:14:11.894" v="3036" actId="26606"/>
          <ac:spMkLst>
            <pc:docMk/>
            <pc:sldMk cId="3534709492" sldId="273"/>
            <ac:spMk id="20" creationId="{AF2F604E-43BE-4DC3-B983-E071523364F8}"/>
          </ac:spMkLst>
        </pc:spChg>
        <pc:spChg chg="add">
          <ac:chgData name="Ranga Rodrigo" userId="a3170934-3a61-42af-add7-eae42539158e" providerId="ADAL" clId="{5E51C0F7-C947-44D0-9012-A9CFECC409ED}" dt="2020-08-08T17:14:11.894" v="3036" actId="26606"/>
          <ac:spMkLst>
            <pc:docMk/>
            <pc:sldMk cId="3534709492" sldId="273"/>
            <ac:spMk id="22" creationId="{08C9B587-E65E-4B52-B37C-ABEBB6E87928}"/>
          </ac:spMkLst>
        </pc:spChg>
        <pc:picChg chg="add mod">
          <ac:chgData name="Ranga Rodrigo" userId="a3170934-3a61-42af-add7-eae42539158e" providerId="ADAL" clId="{5E51C0F7-C947-44D0-9012-A9CFECC409ED}" dt="2020-08-08T17:14:11.894" v="3036" actId="26606"/>
          <ac:picMkLst>
            <pc:docMk/>
            <pc:sldMk cId="3534709492" sldId="273"/>
            <ac:picMk id="5" creationId="{C5952492-9DED-4E08-B7BF-64ED3BDC2A2B}"/>
          </ac:picMkLst>
        </pc:picChg>
      </pc:sldChg>
      <pc:sldChg chg="modSp add">
        <pc:chgData name="Ranga Rodrigo" userId="a3170934-3a61-42af-add7-eae42539158e" providerId="ADAL" clId="{5E51C0F7-C947-44D0-9012-A9CFECC409ED}" dt="2020-08-08T17:07:04.667" v="3030" actId="20577"/>
        <pc:sldMkLst>
          <pc:docMk/>
          <pc:sldMk cId="3544904355" sldId="274"/>
        </pc:sldMkLst>
        <pc:graphicFrameChg chg="mod">
          <ac:chgData name="Ranga Rodrigo" userId="a3170934-3a61-42af-add7-eae42539158e" providerId="ADAL" clId="{5E51C0F7-C947-44D0-9012-A9CFECC409ED}" dt="2020-08-08T17:07:04.667" v="3030" actId="20577"/>
          <ac:graphicFrameMkLst>
            <pc:docMk/>
            <pc:sldMk cId="3544904355" sldId="274"/>
            <ac:graphicFrameMk id="18" creationId="{09210DB8-7CEB-4AD2-ADA8-49B6251FAF85}"/>
          </ac:graphicFrameMkLst>
        </pc:graphicFrameChg>
      </pc:sldChg>
      <pc:sldChg chg="modSp new mod">
        <pc:chgData name="Ranga Rodrigo" userId="a3170934-3a61-42af-add7-eae42539158e" providerId="ADAL" clId="{5E51C0F7-C947-44D0-9012-A9CFECC409ED}" dt="2020-08-08T17:26:56.073" v="3556" actId="20577"/>
        <pc:sldMkLst>
          <pc:docMk/>
          <pc:sldMk cId="889397251" sldId="275"/>
        </pc:sldMkLst>
        <pc:spChg chg="mod">
          <ac:chgData name="Ranga Rodrigo" userId="a3170934-3a61-42af-add7-eae42539158e" providerId="ADAL" clId="{5E51C0F7-C947-44D0-9012-A9CFECC409ED}" dt="2020-08-08T17:14:45.053" v="3083" actId="20577"/>
          <ac:spMkLst>
            <pc:docMk/>
            <pc:sldMk cId="889397251" sldId="275"/>
            <ac:spMk id="2" creationId="{2B3CBF5C-E1F5-462D-84F4-5C4ADCD14B75}"/>
          </ac:spMkLst>
        </pc:spChg>
        <pc:spChg chg="mod">
          <ac:chgData name="Ranga Rodrigo" userId="a3170934-3a61-42af-add7-eae42539158e" providerId="ADAL" clId="{5E51C0F7-C947-44D0-9012-A9CFECC409ED}" dt="2020-08-08T17:14:52.796" v="3102" actId="20577"/>
          <ac:spMkLst>
            <pc:docMk/>
            <pc:sldMk cId="889397251" sldId="275"/>
            <ac:spMk id="3" creationId="{A163FB0A-42CF-4DBF-9E24-C1D642B0EC53}"/>
          </ac:spMkLst>
        </pc:spChg>
        <pc:spChg chg="mod">
          <ac:chgData name="Ranga Rodrigo" userId="a3170934-3a61-42af-add7-eae42539158e" providerId="ADAL" clId="{5E51C0F7-C947-44D0-9012-A9CFECC409ED}" dt="2020-08-08T17:19:41.079" v="3431" actId="20577"/>
          <ac:spMkLst>
            <pc:docMk/>
            <pc:sldMk cId="889397251" sldId="275"/>
            <ac:spMk id="4" creationId="{B4A3651B-4004-4DBB-A04C-9182149D657F}"/>
          </ac:spMkLst>
        </pc:spChg>
        <pc:spChg chg="mod">
          <ac:chgData name="Ranga Rodrigo" userId="a3170934-3a61-42af-add7-eae42539158e" providerId="ADAL" clId="{5E51C0F7-C947-44D0-9012-A9CFECC409ED}" dt="2020-08-08T17:26:22.657" v="3451" actId="20577"/>
          <ac:spMkLst>
            <pc:docMk/>
            <pc:sldMk cId="889397251" sldId="275"/>
            <ac:spMk id="5" creationId="{B0631A28-EA7C-4ABB-A26E-C4DB6FE8B291}"/>
          </ac:spMkLst>
        </pc:spChg>
        <pc:spChg chg="mod">
          <ac:chgData name="Ranga Rodrigo" userId="a3170934-3a61-42af-add7-eae42539158e" providerId="ADAL" clId="{5E51C0F7-C947-44D0-9012-A9CFECC409ED}" dt="2020-08-08T17:26:56.073" v="3556" actId="20577"/>
          <ac:spMkLst>
            <pc:docMk/>
            <pc:sldMk cId="889397251" sldId="275"/>
            <ac:spMk id="6" creationId="{093CF92A-E65F-459D-BFCE-E80B7C4ADB3F}"/>
          </ac:spMkLst>
        </pc:spChg>
      </pc:sldChg>
      <pc:sldMasterChg chg="modSp mod">
        <pc:chgData name="Ranga Rodrigo" userId="a3170934-3a61-42af-add7-eae42539158e" providerId="ADAL" clId="{5E51C0F7-C947-44D0-9012-A9CFECC409ED}" dt="2020-08-06T07:24:49.870" v="114" actId="1076"/>
        <pc:sldMasterMkLst>
          <pc:docMk/>
          <pc:sldMasterMk cId="46171356" sldId="2147483762"/>
        </pc:sldMasterMkLst>
        <pc:spChg chg="mod">
          <ac:chgData name="Ranga Rodrigo" userId="a3170934-3a61-42af-add7-eae42539158e" providerId="ADAL" clId="{5E51C0F7-C947-44D0-9012-A9CFECC409ED}" dt="2020-08-06T07:24:26.063" v="108" actId="14100"/>
          <ac:spMkLst>
            <pc:docMk/>
            <pc:sldMasterMk cId="46171356" sldId="2147483762"/>
            <ac:spMk id="2" creationId="{82F17AE9-13EB-4DD9-93A1-8267B81A97ED}"/>
          </ac:spMkLst>
        </pc:spChg>
        <pc:spChg chg="mod">
          <ac:chgData name="Ranga Rodrigo" userId="a3170934-3a61-42af-add7-eae42539158e" providerId="ADAL" clId="{5E51C0F7-C947-44D0-9012-A9CFECC409ED}" dt="2020-08-06T07:24:33.959" v="111" actId="14100"/>
          <ac:spMkLst>
            <pc:docMk/>
            <pc:sldMasterMk cId="46171356" sldId="2147483762"/>
            <ac:spMk id="3" creationId="{C63AEA41-5BBB-4AC9-8F3E-F6A2CA743D60}"/>
          </ac:spMkLst>
        </pc:spChg>
        <pc:spChg chg="mod">
          <ac:chgData name="Ranga Rodrigo" userId="a3170934-3a61-42af-add7-eae42539158e" providerId="ADAL" clId="{5E51C0F7-C947-44D0-9012-A9CFECC409ED}" dt="2020-08-06T07:24:49.870" v="114" actId="1076"/>
          <ac:spMkLst>
            <pc:docMk/>
            <pc:sldMasterMk cId="46171356" sldId="2147483762"/>
            <ac:spMk id="4" creationId="{B0A495DE-B797-4F4B-964F-A6A6565E617E}"/>
          </ac:spMkLst>
        </pc:spChg>
        <pc:spChg chg="mod">
          <ac:chgData name="Ranga Rodrigo" userId="a3170934-3a61-42af-add7-eae42539158e" providerId="ADAL" clId="{5E51C0F7-C947-44D0-9012-A9CFECC409ED}" dt="2020-08-06T07:24:44.799" v="113" actId="1076"/>
          <ac:spMkLst>
            <pc:docMk/>
            <pc:sldMasterMk cId="46171356" sldId="2147483762"/>
            <ac:spMk id="6" creationId="{1A216DE1-F184-4A69-ADB6-10EBCCC3032D}"/>
          </ac:spMkLst>
        </pc:spChg>
      </pc:sldMasterChg>
    </pc:docChg>
  </pc:docChgLst>
  <pc:docChgLst>
    <pc:chgData name="Ranga Rodrigo" userId="a3170934-3a61-42af-add7-eae42539158e" providerId="ADAL" clId="{738E1959-414D-4FC5-88B6-C7CD55883518}"/>
    <pc:docChg chg="modSld">
      <pc:chgData name="Ranga Rodrigo" userId="a3170934-3a61-42af-add7-eae42539158e" providerId="ADAL" clId="{738E1959-414D-4FC5-88B6-C7CD55883518}" dt="2021-05-10T10:30:21.810" v="0"/>
      <pc:docMkLst>
        <pc:docMk/>
      </pc:docMkLst>
      <pc:sldChg chg="addSp">
        <pc:chgData name="Ranga Rodrigo" userId="a3170934-3a61-42af-add7-eae42539158e" providerId="ADAL" clId="{738E1959-414D-4FC5-88B6-C7CD55883518}" dt="2021-05-10T10:30:21.810" v="0"/>
        <pc:sldMkLst>
          <pc:docMk/>
          <pc:sldMk cId="1370343824" sldId="256"/>
        </pc:sldMkLst>
        <pc:inkChg chg="add">
          <ac:chgData name="Ranga Rodrigo" userId="a3170934-3a61-42af-add7-eae42539158e" providerId="ADAL" clId="{738E1959-414D-4FC5-88B6-C7CD55883518}" dt="2021-05-10T10:30:21.810" v="0"/>
          <ac:inkMkLst>
            <pc:docMk/>
            <pc:sldMk cId="1370343824" sldId="256"/>
            <ac:inkMk id="4" creationId="{B48EB19B-964A-43A0-A1E3-138EDC08FF33}"/>
          </ac:inkMkLst>
        </pc:inkChg>
      </pc:sldChg>
      <pc:sldChg chg="addSp">
        <pc:chgData name="Ranga Rodrigo" userId="a3170934-3a61-42af-add7-eae42539158e" providerId="ADAL" clId="{738E1959-414D-4FC5-88B6-C7CD55883518}" dt="2021-05-10T10:30:21.810" v="0"/>
        <pc:sldMkLst>
          <pc:docMk/>
          <pc:sldMk cId="4231855629" sldId="257"/>
        </pc:sldMkLst>
        <pc:inkChg chg="add">
          <ac:chgData name="Ranga Rodrigo" userId="a3170934-3a61-42af-add7-eae42539158e" providerId="ADAL" clId="{738E1959-414D-4FC5-88B6-C7CD55883518}" dt="2021-05-10T10:30:21.810" v="0"/>
          <ac:inkMkLst>
            <pc:docMk/>
            <pc:sldMk cId="4231855629" sldId="257"/>
            <ac:inkMk id="3" creationId="{5B57A8EC-3708-4859-BAD8-8FE537FE5CD2}"/>
          </ac:inkMkLst>
        </pc:inkChg>
      </pc:sldChg>
      <pc:sldChg chg="addSp">
        <pc:chgData name="Ranga Rodrigo" userId="a3170934-3a61-42af-add7-eae42539158e" providerId="ADAL" clId="{738E1959-414D-4FC5-88B6-C7CD55883518}" dt="2021-05-10T10:30:21.810" v="0"/>
        <pc:sldMkLst>
          <pc:docMk/>
          <pc:sldMk cId="1290015962" sldId="259"/>
        </pc:sldMkLst>
        <pc:inkChg chg="add">
          <ac:chgData name="Ranga Rodrigo" userId="a3170934-3a61-42af-add7-eae42539158e" providerId="ADAL" clId="{738E1959-414D-4FC5-88B6-C7CD55883518}" dt="2021-05-10T10:30:21.810" v="0"/>
          <ac:inkMkLst>
            <pc:docMk/>
            <pc:sldMk cId="1290015962" sldId="259"/>
            <ac:inkMk id="3" creationId="{75656C4D-A038-4EFC-8CC3-54138772BABF}"/>
          </ac:inkMkLst>
        </pc:inkChg>
      </pc:sldChg>
      <pc:sldChg chg="addSp">
        <pc:chgData name="Ranga Rodrigo" userId="a3170934-3a61-42af-add7-eae42539158e" providerId="ADAL" clId="{738E1959-414D-4FC5-88B6-C7CD55883518}" dt="2021-05-10T10:30:21.810" v="0"/>
        <pc:sldMkLst>
          <pc:docMk/>
          <pc:sldMk cId="3886424503" sldId="261"/>
        </pc:sldMkLst>
        <pc:inkChg chg="add">
          <ac:chgData name="Ranga Rodrigo" userId="a3170934-3a61-42af-add7-eae42539158e" providerId="ADAL" clId="{738E1959-414D-4FC5-88B6-C7CD55883518}" dt="2021-05-10T10:30:21.810" v="0"/>
          <ac:inkMkLst>
            <pc:docMk/>
            <pc:sldMk cId="3886424503" sldId="261"/>
            <ac:inkMk id="4" creationId="{7BBACD0E-4442-4150-9066-3A30A35004BE}"/>
          </ac:inkMkLst>
        </pc:inkChg>
      </pc:sldChg>
      <pc:sldChg chg="addSp">
        <pc:chgData name="Ranga Rodrigo" userId="a3170934-3a61-42af-add7-eae42539158e" providerId="ADAL" clId="{738E1959-414D-4FC5-88B6-C7CD55883518}" dt="2021-05-10T10:30:21.810" v="0"/>
        <pc:sldMkLst>
          <pc:docMk/>
          <pc:sldMk cId="4142009348" sldId="262"/>
        </pc:sldMkLst>
        <pc:inkChg chg="add">
          <ac:chgData name="Ranga Rodrigo" userId="a3170934-3a61-42af-add7-eae42539158e" providerId="ADAL" clId="{738E1959-414D-4FC5-88B6-C7CD55883518}" dt="2021-05-10T10:30:21.810" v="0"/>
          <ac:inkMkLst>
            <pc:docMk/>
            <pc:sldMk cId="4142009348" sldId="262"/>
            <ac:inkMk id="4" creationId="{F0AA2AF4-1942-47C7-9A06-7C65B0195625}"/>
          </ac:inkMkLst>
        </pc:inkChg>
      </pc:sldChg>
      <pc:sldChg chg="addSp">
        <pc:chgData name="Ranga Rodrigo" userId="a3170934-3a61-42af-add7-eae42539158e" providerId="ADAL" clId="{738E1959-414D-4FC5-88B6-C7CD55883518}" dt="2021-05-10T10:30:21.810" v="0"/>
        <pc:sldMkLst>
          <pc:docMk/>
          <pc:sldMk cId="2188026329" sldId="264"/>
        </pc:sldMkLst>
        <pc:inkChg chg="add">
          <ac:chgData name="Ranga Rodrigo" userId="a3170934-3a61-42af-add7-eae42539158e" providerId="ADAL" clId="{738E1959-414D-4FC5-88B6-C7CD55883518}" dt="2021-05-10T10:30:21.810" v="0"/>
          <ac:inkMkLst>
            <pc:docMk/>
            <pc:sldMk cId="2188026329" sldId="264"/>
            <ac:inkMk id="4" creationId="{EA3C8787-B531-4549-AB10-9A531040573B}"/>
          </ac:inkMkLst>
        </pc:inkChg>
      </pc:sldChg>
      <pc:sldChg chg="addSp">
        <pc:chgData name="Ranga Rodrigo" userId="a3170934-3a61-42af-add7-eae42539158e" providerId="ADAL" clId="{738E1959-414D-4FC5-88B6-C7CD55883518}" dt="2021-05-10T10:30:21.810" v="0"/>
        <pc:sldMkLst>
          <pc:docMk/>
          <pc:sldMk cId="3297934773" sldId="266"/>
        </pc:sldMkLst>
        <pc:inkChg chg="add">
          <ac:chgData name="Ranga Rodrigo" userId="a3170934-3a61-42af-add7-eae42539158e" providerId="ADAL" clId="{738E1959-414D-4FC5-88B6-C7CD55883518}" dt="2021-05-10T10:30:21.810" v="0"/>
          <ac:inkMkLst>
            <pc:docMk/>
            <pc:sldMk cId="3297934773" sldId="266"/>
            <ac:inkMk id="3" creationId="{4FE9316F-1463-48BD-8324-939021DB0A04}"/>
          </ac:inkMkLst>
        </pc:inkChg>
      </pc:sldChg>
      <pc:sldChg chg="addSp">
        <pc:chgData name="Ranga Rodrigo" userId="a3170934-3a61-42af-add7-eae42539158e" providerId="ADAL" clId="{738E1959-414D-4FC5-88B6-C7CD55883518}" dt="2021-05-10T10:30:21.810" v="0"/>
        <pc:sldMkLst>
          <pc:docMk/>
          <pc:sldMk cId="802086203" sldId="267"/>
        </pc:sldMkLst>
        <pc:inkChg chg="add">
          <ac:chgData name="Ranga Rodrigo" userId="a3170934-3a61-42af-add7-eae42539158e" providerId="ADAL" clId="{738E1959-414D-4FC5-88B6-C7CD55883518}" dt="2021-05-10T10:30:21.810" v="0"/>
          <ac:inkMkLst>
            <pc:docMk/>
            <pc:sldMk cId="802086203" sldId="267"/>
            <ac:inkMk id="3" creationId="{A702A4B6-4FDF-46EC-AF13-4259CD820F2D}"/>
          </ac:inkMkLst>
        </pc:inkChg>
      </pc:sldChg>
      <pc:sldChg chg="addSp">
        <pc:chgData name="Ranga Rodrigo" userId="a3170934-3a61-42af-add7-eae42539158e" providerId="ADAL" clId="{738E1959-414D-4FC5-88B6-C7CD55883518}" dt="2021-05-10T10:30:21.810" v="0"/>
        <pc:sldMkLst>
          <pc:docMk/>
          <pc:sldMk cId="912347506" sldId="269"/>
        </pc:sldMkLst>
        <pc:inkChg chg="add">
          <ac:chgData name="Ranga Rodrigo" userId="a3170934-3a61-42af-add7-eae42539158e" providerId="ADAL" clId="{738E1959-414D-4FC5-88B6-C7CD55883518}" dt="2021-05-10T10:30:21.810" v="0"/>
          <ac:inkMkLst>
            <pc:docMk/>
            <pc:sldMk cId="912347506" sldId="269"/>
            <ac:inkMk id="3" creationId="{575B7562-D44C-44FD-8A7E-E2BA261C0615}"/>
          </ac:inkMkLst>
        </pc:inkChg>
      </pc:sldChg>
      <pc:sldChg chg="addSp">
        <pc:chgData name="Ranga Rodrigo" userId="a3170934-3a61-42af-add7-eae42539158e" providerId="ADAL" clId="{738E1959-414D-4FC5-88B6-C7CD55883518}" dt="2021-05-10T10:30:21.810" v="0"/>
        <pc:sldMkLst>
          <pc:docMk/>
          <pc:sldMk cId="107759805" sldId="301"/>
        </pc:sldMkLst>
        <pc:inkChg chg="add">
          <ac:chgData name="Ranga Rodrigo" userId="a3170934-3a61-42af-add7-eae42539158e" providerId="ADAL" clId="{738E1959-414D-4FC5-88B6-C7CD55883518}" dt="2021-05-10T10:30:21.810" v="0"/>
          <ac:inkMkLst>
            <pc:docMk/>
            <pc:sldMk cId="107759805" sldId="301"/>
            <ac:inkMk id="3" creationId="{1E43A0F9-428A-414C-A24B-7EBA3C749AFF}"/>
          </ac:inkMkLst>
        </pc:inkChg>
      </pc:sldChg>
    </pc:docChg>
  </pc:docChgLst>
  <pc:docChgLst>
    <pc:chgData name="Ranga Rodrigo" userId="a3170934-3a61-42af-add7-eae42539158e" providerId="ADAL" clId="{F038E6FA-58E3-414B-A993-8FB5893D53E3}"/>
    <pc:docChg chg="undo custSel mod addSld delSld modSld sldOrd">
      <pc:chgData name="Ranga Rodrigo" userId="a3170934-3a61-42af-add7-eae42539158e" providerId="ADAL" clId="{F038E6FA-58E3-414B-A993-8FB5893D53E3}" dt="2020-10-02T09:06:59.619" v="1781" actId="478"/>
      <pc:docMkLst>
        <pc:docMk/>
      </pc:docMkLst>
      <pc:sldChg chg="delSp">
        <pc:chgData name="Ranga Rodrigo" userId="a3170934-3a61-42af-add7-eae42539158e" providerId="ADAL" clId="{F038E6FA-58E3-414B-A993-8FB5893D53E3}" dt="2020-10-02T06:24:50.892" v="1741"/>
        <pc:sldMkLst>
          <pc:docMk/>
          <pc:sldMk cId="1370343824" sldId="256"/>
        </pc:sldMkLst>
        <pc:spChg chg="del">
          <ac:chgData name="Ranga Rodrigo" userId="a3170934-3a61-42af-add7-eae42539158e" providerId="ADAL" clId="{F038E6FA-58E3-414B-A993-8FB5893D53E3}" dt="2020-10-02T06:24:50.892" v="1741"/>
          <ac:spMkLst>
            <pc:docMk/>
            <pc:sldMk cId="1370343824" sldId="256"/>
            <ac:spMk id="4" creationId="{8CB53FDA-7907-4389-9A56-E1A6BD8EBD92}"/>
          </ac:spMkLst>
        </pc:spChg>
      </pc:sldChg>
      <pc:sldChg chg="delSp">
        <pc:chgData name="Ranga Rodrigo" userId="a3170934-3a61-42af-add7-eae42539158e" providerId="ADAL" clId="{F038E6FA-58E3-414B-A993-8FB5893D53E3}" dt="2020-10-02T06:24:50.892" v="1741"/>
        <pc:sldMkLst>
          <pc:docMk/>
          <pc:sldMk cId="4231855629" sldId="257"/>
        </pc:sldMkLst>
        <pc:spChg chg="del">
          <ac:chgData name="Ranga Rodrigo" userId="a3170934-3a61-42af-add7-eae42539158e" providerId="ADAL" clId="{F038E6FA-58E3-414B-A993-8FB5893D53E3}" dt="2020-10-02T06:24:50.892" v="1741"/>
          <ac:spMkLst>
            <pc:docMk/>
            <pc:sldMk cId="4231855629" sldId="257"/>
            <ac:spMk id="3" creationId="{C756EDD5-809B-47D1-9ECF-7729BB8F2BB1}"/>
          </ac:spMkLst>
        </pc:spChg>
      </pc:sldChg>
      <pc:sldChg chg="delSp modSp mod">
        <pc:chgData name="Ranga Rodrigo" userId="a3170934-3a61-42af-add7-eae42539158e" providerId="ADAL" clId="{F038E6FA-58E3-414B-A993-8FB5893D53E3}" dt="2020-10-02T06:24:50.892" v="1741"/>
        <pc:sldMkLst>
          <pc:docMk/>
          <pc:sldMk cId="2114910739" sldId="258"/>
        </pc:sldMkLst>
        <pc:spChg chg="mod">
          <ac:chgData name="Ranga Rodrigo" userId="a3170934-3a61-42af-add7-eae42539158e" providerId="ADAL" clId="{F038E6FA-58E3-414B-A993-8FB5893D53E3}" dt="2020-09-21T04:57:11.978" v="232" actId="313"/>
          <ac:spMkLst>
            <pc:docMk/>
            <pc:sldMk cId="2114910739" sldId="258"/>
            <ac:spMk id="3" creationId="{941341E8-A608-4F35-BE32-1522058F4D8D}"/>
          </ac:spMkLst>
        </pc:spChg>
        <pc:spChg chg="del">
          <ac:chgData name="Ranga Rodrigo" userId="a3170934-3a61-42af-add7-eae42539158e" providerId="ADAL" clId="{F038E6FA-58E3-414B-A993-8FB5893D53E3}" dt="2020-10-02T06:24:50.892" v="1741"/>
          <ac:spMkLst>
            <pc:docMk/>
            <pc:sldMk cId="2114910739" sldId="258"/>
            <ac:spMk id="4" creationId="{989441AD-BD44-45EA-ACA2-5634E876C416}"/>
          </ac:spMkLst>
        </pc:spChg>
      </pc:sldChg>
      <pc:sldChg chg="delSp">
        <pc:chgData name="Ranga Rodrigo" userId="a3170934-3a61-42af-add7-eae42539158e" providerId="ADAL" clId="{F038E6FA-58E3-414B-A993-8FB5893D53E3}" dt="2020-10-02T06:24:50.892" v="1741"/>
        <pc:sldMkLst>
          <pc:docMk/>
          <pc:sldMk cId="1290015962" sldId="259"/>
        </pc:sldMkLst>
        <pc:spChg chg="del">
          <ac:chgData name="Ranga Rodrigo" userId="a3170934-3a61-42af-add7-eae42539158e" providerId="ADAL" clId="{F038E6FA-58E3-414B-A993-8FB5893D53E3}" dt="2020-10-02T06:24:50.892" v="1741"/>
          <ac:spMkLst>
            <pc:docMk/>
            <pc:sldMk cId="1290015962" sldId="259"/>
            <ac:spMk id="3" creationId="{AC4CD800-DAD1-40D1-B440-EC63F45DA965}"/>
          </ac:spMkLst>
        </pc:spChg>
      </pc:sldChg>
      <pc:sldChg chg="delSp">
        <pc:chgData name="Ranga Rodrigo" userId="a3170934-3a61-42af-add7-eae42539158e" providerId="ADAL" clId="{F038E6FA-58E3-414B-A993-8FB5893D53E3}" dt="2020-10-02T06:24:50.892" v="1741"/>
        <pc:sldMkLst>
          <pc:docMk/>
          <pc:sldMk cId="3886424503" sldId="261"/>
        </pc:sldMkLst>
        <pc:spChg chg="del">
          <ac:chgData name="Ranga Rodrigo" userId="a3170934-3a61-42af-add7-eae42539158e" providerId="ADAL" clId="{F038E6FA-58E3-414B-A993-8FB5893D53E3}" dt="2020-10-02T06:24:50.892" v="1741"/>
          <ac:spMkLst>
            <pc:docMk/>
            <pc:sldMk cId="3886424503" sldId="261"/>
            <ac:spMk id="4" creationId="{C16248F6-2D38-4119-9454-83A254E9EC55}"/>
          </ac:spMkLst>
        </pc:spChg>
      </pc:sldChg>
      <pc:sldChg chg="delSp">
        <pc:chgData name="Ranga Rodrigo" userId="a3170934-3a61-42af-add7-eae42539158e" providerId="ADAL" clId="{F038E6FA-58E3-414B-A993-8FB5893D53E3}" dt="2020-10-02T06:24:50.892" v="1741"/>
        <pc:sldMkLst>
          <pc:docMk/>
          <pc:sldMk cId="4142009348" sldId="262"/>
        </pc:sldMkLst>
        <pc:spChg chg="del">
          <ac:chgData name="Ranga Rodrigo" userId="a3170934-3a61-42af-add7-eae42539158e" providerId="ADAL" clId="{F038E6FA-58E3-414B-A993-8FB5893D53E3}" dt="2020-10-02T06:24:50.892" v="1741"/>
          <ac:spMkLst>
            <pc:docMk/>
            <pc:sldMk cId="4142009348" sldId="262"/>
            <ac:spMk id="4" creationId="{A7EF947D-1369-457C-9436-F0CCAAEC08EA}"/>
          </ac:spMkLst>
        </pc:spChg>
      </pc:sldChg>
      <pc:sldChg chg="delSp ord">
        <pc:chgData name="Ranga Rodrigo" userId="a3170934-3a61-42af-add7-eae42539158e" providerId="ADAL" clId="{F038E6FA-58E3-414B-A993-8FB5893D53E3}" dt="2020-10-02T06:24:50.892" v="1741"/>
        <pc:sldMkLst>
          <pc:docMk/>
          <pc:sldMk cId="2188026329" sldId="264"/>
        </pc:sldMkLst>
        <pc:spChg chg="del">
          <ac:chgData name="Ranga Rodrigo" userId="a3170934-3a61-42af-add7-eae42539158e" providerId="ADAL" clId="{F038E6FA-58E3-414B-A993-8FB5893D53E3}" dt="2020-10-02T06:24:50.892" v="1741"/>
          <ac:spMkLst>
            <pc:docMk/>
            <pc:sldMk cId="2188026329" sldId="264"/>
            <ac:spMk id="4" creationId="{0C592203-BD8B-41ED-AB01-7D8DCFF46E7B}"/>
          </ac:spMkLst>
        </pc:spChg>
      </pc:sldChg>
      <pc:sldChg chg="del">
        <pc:chgData name="Ranga Rodrigo" userId="a3170934-3a61-42af-add7-eae42539158e" providerId="ADAL" clId="{F038E6FA-58E3-414B-A993-8FB5893D53E3}" dt="2020-10-02T05:24:05.763" v="1008" actId="47"/>
        <pc:sldMkLst>
          <pc:docMk/>
          <pc:sldMk cId="3397659288" sldId="265"/>
        </pc:sldMkLst>
      </pc:sldChg>
      <pc:sldChg chg="delSp">
        <pc:chgData name="Ranga Rodrigo" userId="a3170934-3a61-42af-add7-eae42539158e" providerId="ADAL" clId="{F038E6FA-58E3-414B-A993-8FB5893D53E3}" dt="2020-10-02T06:24:50.892" v="1741"/>
        <pc:sldMkLst>
          <pc:docMk/>
          <pc:sldMk cId="3297934773" sldId="266"/>
        </pc:sldMkLst>
        <pc:spChg chg="del">
          <ac:chgData name="Ranga Rodrigo" userId="a3170934-3a61-42af-add7-eae42539158e" providerId="ADAL" clId="{F038E6FA-58E3-414B-A993-8FB5893D53E3}" dt="2020-10-02T06:24:50.892" v="1741"/>
          <ac:spMkLst>
            <pc:docMk/>
            <pc:sldMk cId="3297934773" sldId="266"/>
            <ac:spMk id="3" creationId="{36FEBBB5-8031-4DD6-A9BA-B9E96B492095}"/>
          </ac:spMkLst>
        </pc:spChg>
      </pc:sldChg>
      <pc:sldChg chg="delSp">
        <pc:chgData name="Ranga Rodrigo" userId="a3170934-3a61-42af-add7-eae42539158e" providerId="ADAL" clId="{F038E6FA-58E3-414B-A993-8FB5893D53E3}" dt="2020-10-02T06:24:50.892" v="1741"/>
        <pc:sldMkLst>
          <pc:docMk/>
          <pc:sldMk cId="802086203" sldId="267"/>
        </pc:sldMkLst>
        <pc:spChg chg="del">
          <ac:chgData name="Ranga Rodrigo" userId="a3170934-3a61-42af-add7-eae42539158e" providerId="ADAL" clId="{F038E6FA-58E3-414B-A993-8FB5893D53E3}" dt="2020-10-02T06:24:50.892" v="1741"/>
          <ac:spMkLst>
            <pc:docMk/>
            <pc:sldMk cId="802086203" sldId="267"/>
            <ac:spMk id="3" creationId="{D10130D1-3FA6-4BEC-90B6-25691BC1AE6B}"/>
          </ac:spMkLst>
        </pc:spChg>
      </pc:sldChg>
      <pc:sldChg chg="delSp add del">
        <pc:chgData name="Ranga Rodrigo" userId="a3170934-3a61-42af-add7-eae42539158e" providerId="ADAL" clId="{F038E6FA-58E3-414B-A993-8FB5893D53E3}" dt="2020-10-02T06:24:50.892" v="1741"/>
        <pc:sldMkLst>
          <pc:docMk/>
          <pc:sldMk cId="373732560" sldId="268"/>
        </pc:sldMkLst>
        <pc:spChg chg="del">
          <ac:chgData name="Ranga Rodrigo" userId="a3170934-3a61-42af-add7-eae42539158e" providerId="ADAL" clId="{F038E6FA-58E3-414B-A993-8FB5893D53E3}" dt="2020-10-02T06:24:50.892" v="1741"/>
          <ac:spMkLst>
            <pc:docMk/>
            <pc:sldMk cId="373732560" sldId="268"/>
            <ac:spMk id="5" creationId="{7BFF1472-2A3E-47CF-B9B6-DCE20123B9EA}"/>
          </ac:spMkLst>
        </pc:spChg>
      </pc:sldChg>
      <pc:sldChg chg="delSp">
        <pc:chgData name="Ranga Rodrigo" userId="a3170934-3a61-42af-add7-eae42539158e" providerId="ADAL" clId="{F038E6FA-58E3-414B-A993-8FB5893D53E3}" dt="2020-10-02T06:24:50.892" v="1741"/>
        <pc:sldMkLst>
          <pc:docMk/>
          <pc:sldMk cId="912347506" sldId="269"/>
        </pc:sldMkLst>
        <pc:spChg chg="del">
          <ac:chgData name="Ranga Rodrigo" userId="a3170934-3a61-42af-add7-eae42539158e" providerId="ADAL" clId="{F038E6FA-58E3-414B-A993-8FB5893D53E3}" dt="2020-10-02T06:24:50.892" v="1741"/>
          <ac:spMkLst>
            <pc:docMk/>
            <pc:sldMk cId="912347506" sldId="269"/>
            <ac:spMk id="3" creationId="{D88B1978-26F1-4B1C-8161-0E25BDC4FCBC}"/>
          </ac:spMkLst>
        </pc:spChg>
      </pc:sldChg>
      <pc:sldChg chg="del ord">
        <pc:chgData name="Ranga Rodrigo" userId="a3170934-3a61-42af-add7-eae42539158e" providerId="ADAL" clId="{F038E6FA-58E3-414B-A993-8FB5893D53E3}" dt="2020-10-02T05:18:38.212" v="975" actId="47"/>
        <pc:sldMkLst>
          <pc:docMk/>
          <pc:sldMk cId="3201010660" sldId="270"/>
        </pc:sldMkLst>
      </pc:sldChg>
      <pc:sldChg chg="delSp ord">
        <pc:chgData name="Ranga Rodrigo" userId="a3170934-3a61-42af-add7-eae42539158e" providerId="ADAL" clId="{F038E6FA-58E3-414B-A993-8FB5893D53E3}" dt="2020-10-02T06:24:50.892" v="1741"/>
        <pc:sldMkLst>
          <pc:docMk/>
          <pc:sldMk cId="2969122043" sldId="271"/>
        </pc:sldMkLst>
        <pc:spChg chg="del">
          <ac:chgData name="Ranga Rodrigo" userId="a3170934-3a61-42af-add7-eae42539158e" providerId="ADAL" clId="{F038E6FA-58E3-414B-A993-8FB5893D53E3}" dt="2020-10-02T06:24:50.892" v="1741"/>
          <ac:spMkLst>
            <pc:docMk/>
            <pc:sldMk cId="2969122043" sldId="271"/>
            <ac:spMk id="6" creationId="{B265FC4E-295B-4D95-BACD-94BB6E4E9AD9}"/>
          </ac:spMkLst>
        </pc:spChg>
      </pc:sldChg>
      <pc:sldChg chg="delSp modSp mod">
        <pc:chgData name="Ranga Rodrigo" userId="a3170934-3a61-42af-add7-eae42539158e" providerId="ADAL" clId="{F038E6FA-58E3-414B-A993-8FB5893D53E3}" dt="2020-10-02T06:24:50.892" v="1741"/>
        <pc:sldMkLst>
          <pc:docMk/>
          <pc:sldMk cId="577296415" sldId="272"/>
        </pc:sldMkLst>
        <pc:spChg chg="mod">
          <ac:chgData name="Ranga Rodrigo" userId="a3170934-3a61-42af-add7-eae42539158e" providerId="ADAL" clId="{F038E6FA-58E3-414B-A993-8FB5893D53E3}" dt="2020-09-21T04:57:38.077" v="236" actId="20577"/>
          <ac:spMkLst>
            <pc:docMk/>
            <pc:sldMk cId="577296415" sldId="272"/>
            <ac:spMk id="3" creationId="{D6268C86-9F9C-4EE0-9A9D-8E426259A15D}"/>
          </ac:spMkLst>
        </pc:spChg>
        <pc:spChg chg="del">
          <ac:chgData name="Ranga Rodrigo" userId="a3170934-3a61-42af-add7-eae42539158e" providerId="ADAL" clId="{F038E6FA-58E3-414B-A993-8FB5893D53E3}" dt="2020-10-02T06:24:50.892" v="1741"/>
          <ac:spMkLst>
            <pc:docMk/>
            <pc:sldMk cId="577296415" sldId="272"/>
            <ac:spMk id="5" creationId="{93209BC7-214A-4B57-A4CC-847F6BEEB5AF}"/>
          </ac:spMkLst>
        </pc:spChg>
      </pc:sldChg>
      <pc:sldChg chg="delSp">
        <pc:chgData name="Ranga Rodrigo" userId="a3170934-3a61-42af-add7-eae42539158e" providerId="ADAL" clId="{F038E6FA-58E3-414B-A993-8FB5893D53E3}" dt="2020-10-02T06:24:50.892" v="1741"/>
        <pc:sldMkLst>
          <pc:docMk/>
          <pc:sldMk cId="3534709492" sldId="273"/>
        </pc:sldMkLst>
        <pc:spChg chg="del">
          <ac:chgData name="Ranga Rodrigo" userId="a3170934-3a61-42af-add7-eae42539158e" providerId="ADAL" clId="{F038E6FA-58E3-414B-A993-8FB5893D53E3}" dt="2020-10-02T06:24:50.892" v="1741"/>
          <ac:spMkLst>
            <pc:docMk/>
            <pc:sldMk cId="3534709492" sldId="273"/>
            <ac:spMk id="4" creationId="{21FA679D-DF27-41A9-B2CA-5EB39BD5D9B4}"/>
          </ac:spMkLst>
        </pc:spChg>
      </pc:sldChg>
      <pc:sldChg chg="delSp modSp">
        <pc:chgData name="Ranga Rodrigo" userId="a3170934-3a61-42af-add7-eae42539158e" providerId="ADAL" clId="{F038E6FA-58E3-414B-A993-8FB5893D53E3}" dt="2020-10-02T06:24:50.892" v="1741"/>
        <pc:sldMkLst>
          <pc:docMk/>
          <pc:sldMk cId="3544904355" sldId="274"/>
        </pc:sldMkLst>
        <pc:spChg chg="del">
          <ac:chgData name="Ranga Rodrigo" userId="a3170934-3a61-42af-add7-eae42539158e" providerId="ADAL" clId="{F038E6FA-58E3-414B-A993-8FB5893D53E3}" dt="2020-10-02T06:24:50.892" v="1741"/>
          <ac:spMkLst>
            <pc:docMk/>
            <pc:sldMk cId="3544904355" sldId="274"/>
            <ac:spMk id="3" creationId="{B1619CB6-3A75-43AF-A083-34C5296C0826}"/>
          </ac:spMkLst>
        </pc:spChg>
        <pc:graphicFrameChg chg="mod">
          <ac:chgData name="Ranga Rodrigo" userId="a3170934-3a61-42af-add7-eae42539158e" providerId="ADAL" clId="{F038E6FA-58E3-414B-A993-8FB5893D53E3}" dt="2020-09-21T04:55:33.059" v="220" actId="313"/>
          <ac:graphicFrameMkLst>
            <pc:docMk/>
            <pc:sldMk cId="3544904355" sldId="274"/>
            <ac:graphicFrameMk id="18" creationId="{09210DB8-7CEB-4AD2-ADA8-49B6251FAF85}"/>
          </ac:graphicFrameMkLst>
        </pc:graphicFrameChg>
      </pc:sldChg>
      <pc:sldChg chg="modSp mod">
        <pc:chgData name="Ranga Rodrigo" userId="a3170934-3a61-42af-add7-eae42539158e" providerId="ADAL" clId="{F038E6FA-58E3-414B-A993-8FB5893D53E3}" dt="2020-09-21T04:58:06.615" v="242" actId="313"/>
        <pc:sldMkLst>
          <pc:docMk/>
          <pc:sldMk cId="889397251" sldId="275"/>
        </pc:sldMkLst>
        <pc:spChg chg="mod">
          <ac:chgData name="Ranga Rodrigo" userId="a3170934-3a61-42af-add7-eae42539158e" providerId="ADAL" clId="{F038E6FA-58E3-414B-A993-8FB5893D53E3}" dt="2020-09-21T04:57:51.890" v="237" actId="313"/>
          <ac:spMkLst>
            <pc:docMk/>
            <pc:sldMk cId="889397251" sldId="275"/>
            <ac:spMk id="3" creationId="{A163FB0A-42CF-4DBF-9E24-C1D642B0EC53}"/>
          </ac:spMkLst>
        </pc:spChg>
        <pc:spChg chg="mod">
          <ac:chgData name="Ranga Rodrigo" userId="a3170934-3a61-42af-add7-eae42539158e" providerId="ADAL" clId="{F038E6FA-58E3-414B-A993-8FB5893D53E3}" dt="2020-09-21T04:58:02.992" v="240" actId="20577"/>
          <ac:spMkLst>
            <pc:docMk/>
            <pc:sldMk cId="889397251" sldId="275"/>
            <ac:spMk id="4" creationId="{B4A3651B-4004-4DBB-A04C-9182149D657F}"/>
          </ac:spMkLst>
        </pc:spChg>
        <pc:spChg chg="mod">
          <ac:chgData name="Ranga Rodrigo" userId="a3170934-3a61-42af-add7-eae42539158e" providerId="ADAL" clId="{F038E6FA-58E3-414B-A993-8FB5893D53E3}" dt="2020-09-21T04:58:06.615" v="242" actId="313"/>
          <ac:spMkLst>
            <pc:docMk/>
            <pc:sldMk cId="889397251" sldId="275"/>
            <ac:spMk id="6" creationId="{093CF92A-E65F-459D-BFCE-E80B7C4ADB3F}"/>
          </ac:spMkLst>
        </pc:spChg>
      </pc:sldChg>
      <pc:sldChg chg="addSp delSp modSp mod setBg setClrOvrMap">
        <pc:chgData name="Ranga Rodrigo" userId="a3170934-3a61-42af-add7-eae42539158e" providerId="ADAL" clId="{F038E6FA-58E3-414B-A993-8FB5893D53E3}" dt="2020-10-02T06:24:50.892" v="1741"/>
        <pc:sldMkLst>
          <pc:docMk/>
          <pc:sldMk cId="3279701091" sldId="276"/>
        </pc:sldMkLst>
        <pc:spChg chg="mod ord">
          <ac:chgData name="Ranga Rodrigo" userId="a3170934-3a61-42af-add7-eae42539158e" providerId="ADAL" clId="{F038E6FA-58E3-414B-A993-8FB5893D53E3}" dt="2020-09-18T05:00:50.678" v="61" actId="26606"/>
          <ac:spMkLst>
            <pc:docMk/>
            <pc:sldMk cId="3279701091" sldId="276"/>
            <ac:spMk id="2" creationId="{B179839A-0B5C-472C-BD99-7C6EB1F08E59}"/>
          </ac:spMkLst>
        </pc:spChg>
        <pc:spChg chg="del">
          <ac:chgData name="Ranga Rodrigo" userId="a3170934-3a61-42af-add7-eae42539158e" providerId="ADAL" clId="{F038E6FA-58E3-414B-A993-8FB5893D53E3}" dt="2020-10-02T06:24:50.892" v="1741"/>
          <ac:spMkLst>
            <pc:docMk/>
            <pc:sldMk cId="3279701091" sldId="276"/>
            <ac:spMk id="3" creationId="{1F530B40-F836-406E-936A-813B806D1C90}"/>
          </ac:spMkLst>
        </pc:spChg>
        <pc:spChg chg="del mod ord">
          <ac:chgData name="Ranga Rodrigo" userId="a3170934-3a61-42af-add7-eae42539158e" providerId="ADAL" clId="{F038E6FA-58E3-414B-A993-8FB5893D53E3}" dt="2020-09-18T04:58:00.507" v="25" actId="12084"/>
          <ac:spMkLst>
            <pc:docMk/>
            <pc:sldMk cId="3279701091" sldId="276"/>
            <ac:spMk id="3" creationId="{B84EF564-A3CC-40EA-B1BE-0AF15918397B}"/>
          </ac:spMkLst>
        </pc:spChg>
        <pc:spChg chg="mod ord">
          <ac:chgData name="Ranga Rodrigo" userId="a3170934-3a61-42af-add7-eae42539158e" providerId="ADAL" clId="{F038E6FA-58E3-414B-A993-8FB5893D53E3}" dt="2020-09-22T04:45:42.049" v="971" actId="20577"/>
          <ac:spMkLst>
            <pc:docMk/>
            <pc:sldMk cId="3279701091" sldId="276"/>
            <ac:spMk id="4" creationId="{DF0E1607-F2C1-448C-8097-C501A4D94C8C}"/>
          </ac:spMkLst>
        </pc:spChg>
        <pc:spChg chg="mod ord">
          <ac:chgData name="Ranga Rodrigo" userId="a3170934-3a61-42af-add7-eae42539158e" providerId="ADAL" clId="{F038E6FA-58E3-414B-A993-8FB5893D53E3}" dt="2020-09-18T05:00:50.678" v="61" actId="26606"/>
          <ac:spMkLst>
            <pc:docMk/>
            <pc:sldMk cId="3279701091" sldId="276"/>
            <ac:spMk id="7" creationId="{67FFFDC2-9C2E-4E50-A84F-64AF9FB23FF2}"/>
          </ac:spMkLst>
        </pc:spChg>
        <pc:spChg chg="mod ord">
          <ac:chgData name="Ranga Rodrigo" userId="a3170934-3a61-42af-add7-eae42539158e" providerId="ADAL" clId="{F038E6FA-58E3-414B-A993-8FB5893D53E3}" dt="2020-09-18T04:57:11.116" v="14" actId="21"/>
          <ac:spMkLst>
            <pc:docMk/>
            <pc:sldMk cId="3279701091" sldId="276"/>
            <ac:spMk id="8" creationId="{945C6560-E569-4550-9701-3F31108DDCF7}"/>
          </ac:spMkLst>
        </pc:spChg>
        <pc:spChg chg="add mod">
          <ac:chgData name="Ranga Rodrigo" userId="a3170934-3a61-42af-add7-eae42539158e" providerId="ADAL" clId="{F038E6FA-58E3-414B-A993-8FB5893D53E3}" dt="2020-09-22T04:41:52.794" v="970" actId="17032"/>
          <ac:spMkLst>
            <pc:docMk/>
            <pc:sldMk cId="3279701091" sldId="276"/>
            <ac:spMk id="9" creationId="{22304FF9-8AD7-4770-BC7A-688449D043BF}"/>
          </ac:spMkLst>
        </pc:spChg>
        <pc:spChg chg="add del">
          <ac:chgData name="Ranga Rodrigo" userId="a3170934-3a61-42af-add7-eae42539158e" providerId="ADAL" clId="{F038E6FA-58E3-414B-A993-8FB5893D53E3}" dt="2020-09-18T05:00:26.220" v="51" actId="26606"/>
          <ac:spMkLst>
            <pc:docMk/>
            <pc:sldMk cId="3279701091" sldId="276"/>
            <ac:spMk id="10" creationId="{EBF87945-A001-489F-9D9B-7D9435F0B9CA}"/>
          </ac:spMkLst>
        </pc:spChg>
        <pc:spChg chg="add del">
          <ac:chgData name="Ranga Rodrigo" userId="a3170934-3a61-42af-add7-eae42539158e" providerId="ADAL" clId="{F038E6FA-58E3-414B-A993-8FB5893D53E3}" dt="2020-09-18T05:00:31.929" v="53" actId="26606"/>
          <ac:spMkLst>
            <pc:docMk/>
            <pc:sldMk cId="3279701091" sldId="276"/>
            <ac:spMk id="12" creationId="{9228552E-C8B1-4A80-8448-0787CE0FC704}"/>
          </ac:spMkLst>
        </pc:spChg>
        <pc:spChg chg="add del">
          <ac:chgData name="Ranga Rodrigo" userId="a3170934-3a61-42af-add7-eae42539158e" providerId="ADAL" clId="{F038E6FA-58E3-414B-A993-8FB5893D53E3}" dt="2020-09-18T04:55:50.266" v="1" actId="26606"/>
          <ac:spMkLst>
            <pc:docMk/>
            <pc:sldMk cId="3279701091" sldId="276"/>
            <ac:spMk id="13" creationId="{D4771268-CB57-404A-9271-370EB28F6090}"/>
          </ac:spMkLst>
        </pc:spChg>
        <pc:spChg chg="add del">
          <ac:chgData name="Ranga Rodrigo" userId="a3170934-3a61-42af-add7-eae42539158e" providerId="ADAL" clId="{F038E6FA-58E3-414B-A993-8FB5893D53E3}" dt="2020-09-18T05:00:39.561" v="55" actId="26606"/>
          <ac:spMkLst>
            <pc:docMk/>
            <pc:sldMk cId="3279701091" sldId="276"/>
            <ac:spMk id="14" creationId="{F4C0B10B-D2C4-4A54-AFAD-3D27DF88BB37}"/>
          </ac:spMkLst>
        </pc:spChg>
        <pc:spChg chg="add del">
          <ac:chgData name="Ranga Rodrigo" userId="a3170934-3a61-42af-add7-eae42539158e" providerId="ADAL" clId="{F038E6FA-58E3-414B-A993-8FB5893D53E3}" dt="2020-09-18T04:55:52.047" v="3" actId="26606"/>
          <ac:spMkLst>
            <pc:docMk/>
            <pc:sldMk cId="3279701091" sldId="276"/>
            <ac:spMk id="15" creationId="{A254D376-7060-4491-9779-FC35E62F3F6F}"/>
          </ac:spMkLst>
        </pc:spChg>
        <pc:spChg chg="add del">
          <ac:chgData name="Ranga Rodrigo" userId="a3170934-3a61-42af-add7-eae42539158e" providerId="ADAL" clId="{F038E6FA-58E3-414B-A993-8FB5893D53E3}" dt="2020-09-18T04:56:01.305" v="5" actId="26606"/>
          <ac:spMkLst>
            <pc:docMk/>
            <pc:sldMk cId="3279701091" sldId="276"/>
            <ac:spMk id="17" creationId="{1707FC24-6981-43D9-B525-C7832BA22463}"/>
          </ac:spMkLst>
        </pc:spChg>
        <pc:spChg chg="add del">
          <ac:chgData name="Ranga Rodrigo" userId="a3170934-3a61-42af-add7-eae42539158e" providerId="ADAL" clId="{F038E6FA-58E3-414B-A993-8FB5893D53E3}" dt="2020-09-18T04:56:49.051" v="13" actId="26606"/>
          <ac:spMkLst>
            <pc:docMk/>
            <pc:sldMk cId="3279701091" sldId="276"/>
            <ac:spMk id="19" creationId="{02D44074-0B69-4F0C-A7B3-5645CE40D8E3}"/>
          </ac:spMkLst>
        </pc:spChg>
        <pc:spChg chg="add del">
          <ac:chgData name="Ranga Rodrigo" userId="a3170934-3a61-42af-add7-eae42539158e" providerId="ADAL" clId="{F038E6FA-58E3-414B-A993-8FB5893D53E3}" dt="2020-09-18T05:00:41.124" v="57" actId="26606"/>
          <ac:spMkLst>
            <pc:docMk/>
            <pc:sldMk cId="3279701091" sldId="276"/>
            <ac:spMk id="25" creationId="{201CC55D-ED54-4C5C-95E6-10947BD1103B}"/>
          </ac:spMkLst>
        </pc:spChg>
        <pc:spChg chg="add del">
          <ac:chgData name="Ranga Rodrigo" userId="a3170934-3a61-42af-add7-eae42539158e" providerId="ADAL" clId="{F038E6FA-58E3-414B-A993-8FB5893D53E3}" dt="2020-09-18T05:00:41.124" v="57" actId="26606"/>
          <ac:spMkLst>
            <pc:docMk/>
            <pc:sldMk cId="3279701091" sldId="276"/>
            <ac:spMk id="29" creationId="{3873B707-463F-40B0-8227-E8CC6C67EB25}"/>
          </ac:spMkLst>
        </pc:spChg>
        <pc:spChg chg="add del">
          <ac:chgData name="Ranga Rodrigo" userId="a3170934-3a61-42af-add7-eae42539158e" providerId="ADAL" clId="{F038E6FA-58E3-414B-A993-8FB5893D53E3}" dt="2020-09-18T05:00:41.124" v="57" actId="26606"/>
          <ac:spMkLst>
            <pc:docMk/>
            <pc:sldMk cId="3279701091" sldId="276"/>
            <ac:spMk id="30" creationId="{C13237C8-E62C-4F0D-A318-BD6FB6C2D138}"/>
          </ac:spMkLst>
        </pc:spChg>
        <pc:spChg chg="add del">
          <ac:chgData name="Ranga Rodrigo" userId="a3170934-3a61-42af-add7-eae42539158e" providerId="ADAL" clId="{F038E6FA-58E3-414B-A993-8FB5893D53E3}" dt="2020-09-18T05:00:41.124" v="57" actId="26606"/>
          <ac:spMkLst>
            <pc:docMk/>
            <pc:sldMk cId="3279701091" sldId="276"/>
            <ac:spMk id="31" creationId="{19C9EAEA-39D0-4B0E-A0EB-51E7B26740B1}"/>
          </ac:spMkLst>
        </pc:spChg>
        <pc:spChg chg="add del">
          <ac:chgData name="Ranga Rodrigo" userId="a3170934-3a61-42af-add7-eae42539158e" providerId="ADAL" clId="{F038E6FA-58E3-414B-A993-8FB5893D53E3}" dt="2020-09-18T05:00:42.687" v="59" actId="26606"/>
          <ac:spMkLst>
            <pc:docMk/>
            <pc:sldMk cId="3279701091" sldId="276"/>
            <ac:spMk id="33" creationId="{EBF87945-A001-489F-9D9B-7D9435F0B9CA}"/>
          </ac:spMkLst>
        </pc:spChg>
        <pc:spChg chg="add del">
          <ac:chgData name="Ranga Rodrigo" userId="a3170934-3a61-42af-add7-eae42539158e" providerId="ADAL" clId="{F038E6FA-58E3-414B-A993-8FB5893D53E3}" dt="2020-09-18T05:00:50.678" v="61" actId="26606"/>
          <ac:spMkLst>
            <pc:docMk/>
            <pc:sldMk cId="3279701091" sldId="276"/>
            <ac:spMk id="35" creationId="{F2B38F72-8FC4-4001-8C67-FA6B86DEC767}"/>
          </ac:spMkLst>
        </pc:spChg>
        <pc:grpChg chg="add del">
          <ac:chgData name="Ranga Rodrigo" userId="a3170934-3a61-42af-add7-eae42539158e" providerId="ADAL" clId="{F038E6FA-58E3-414B-A993-8FB5893D53E3}" dt="2020-09-18T05:00:39.561" v="55" actId="26606"/>
          <ac:grpSpMkLst>
            <pc:docMk/>
            <pc:sldMk cId="3279701091" sldId="276"/>
            <ac:grpSpMk id="21" creationId="{B6BADB90-C74B-40D6-86DC-503F65FCE8DC}"/>
          </ac:grpSpMkLst>
        </pc:grpChg>
        <pc:grpChg chg="add del">
          <ac:chgData name="Ranga Rodrigo" userId="a3170934-3a61-42af-add7-eae42539158e" providerId="ADAL" clId="{F038E6FA-58E3-414B-A993-8FB5893D53E3}" dt="2020-09-18T05:00:41.124" v="57" actId="26606"/>
          <ac:grpSpMkLst>
            <pc:docMk/>
            <pc:sldMk cId="3279701091" sldId="276"/>
            <ac:grpSpMk id="26" creationId="{1DE889C7-FAD6-4397-98E2-05D503484459}"/>
          </ac:grpSpMkLst>
        </pc:grpChg>
        <pc:graphicFrameChg chg="add mod ord modGraphic">
          <ac:chgData name="Ranga Rodrigo" userId="a3170934-3a61-42af-add7-eae42539158e" providerId="ADAL" clId="{F038E6FA-58E3-414B-A993-8FB5893D53E3}" dt="2020-09-21T05:39:49.515" v="566" actId="20577"/>
          <ac:graphicFrameMkLst>
            <pc:docMk/>
            <pc:sldMk cId="3279701091" sldId="276"/>
            <ac:graphicFrameMk id="5" creationId="{6F7170D1-17E0-4127-B9FB-C3FB9775258B}"/>
          </ac:graphicFrameMkLst>
        </pc:graphicFrameChg>
      </pc:sldChg>
      <pc:sldChg chg="delSp">
        <pc:chgData name="Ranga Rodrigo" userId="a3170934-3a61-42af-add7-eae42539158e" providerId="ADAL" clId="{F038E6FA-58E3-414B-A993-8FB5893D53E3}" dt="2020-10-02T06:24:50.892" v="1741"/>
        <pc:sldMkLst>
          <pc:docMk/>
          <pc:sldMk cId="2777161368" sldId="277"/>
        </pc:sldMkLst>
        <pc:spChg chg="del">
          <ac:chgData name="Ranga Rodrigo" userId="a3170934-3a61-42af-add7-eae42539158e" providerId="ADAL" clId="{F038E6FA-58E3-414B-A993-8FB5893D53E3}" dt="2020-10-02T06:24:50.892" v="1741"/>
          <ac:spMkLst>
            <pc:docMk/>
            <pc:sldMk cId="2777161368" sldId="277"/>
            <ac:spMk id="3" creationId="{E072F694-8233-48E0-8A8F-EB9548D97C9C}"/>
          </ac:spMkLst>
        </pc:spChg>
      </pc:sldChg>
      <pc:sldChg chg="addSp delSp modSp del mod setBg">
        <pc:chgData name="Ranga Rodrigo" userId="a3170934-3a61-42af-add7-eae42539158e" providerId="ADAL" clId="{F038E6FA-58E3-414B-A993-8FB5893D53E3}" dt="2020-09-21T06:13:29.969" v="842" actId="47"/>
        <pc:sldMkLst>
          <pc:docMk/>
          <pc:sldMk cId="1367441763" sldId="278"/>
        </pc:sldMkLst>
        <pc:spChg chg="mod">
          <ac:chgData name="Ranga Rodrigo" userId="a3170934-3a61-42af-add7-eae42539158e" providerId="ADAL" clId="{F038E6FA-58E3-414B-A993-8FB5893D53E3}" dt="2020-09-21T06:07:31.118" v="605" actId="1076"/>
          <ac:spMkLst>
            <pc:docMk/>
            <pc:sldMk cId="1367441763" sldId="278"/>
            <ac:spMk id="2" creationId="{B179839A-0B5C-472C-BD99-7C6EB1F08E59}"/>
          </ac:spMkLst>
        </pc:spChg>
        <pc:spChg chg="mod">
          <ac:chgData name="Ranga Rodrigo" userId="a3170934-3a61-42af-add7-eae42539158e" providerId="ADAL" clId="{F038E6FA-58E3-414B-A993-8FB5893D53E3}" dt="2020-09-21T06:07:11.651" v="604" actId="1076"/>
          <ac:spMkLst>
            <pc:docMk/>
            <pc:sldMk cId="1367441763" sldId="278"/>
            <ac:spMk id="3" creationId="{B84EF564-A3CC-40EA-B1BE-0AF15918397B}"/>
          </ac:spMkLst>
        </pc:spChg>
        <pc:spChg chg="mod">
          <ac:chgData name="Ranga Rodrigo" userId="a3170934-3a61-42af-add7-eae42539158e" providerId="ADAL" clId="{F038E6FA-58E3-414B-A993-8FB5893D53E3}" dt="2020-09-21T06:05:38.068" v="585" actId="1076"/>
          <ac:spMkLst>
            <pc:docMk/>
            <pc:sldMk cId="1367441763" sldId="278"/>
            <ac:spMk id="4" creationId="{DF0E1607-F2C1-448C-8097-C501A4D94C8C}"/>
          </ac:spMkLst>
        </pc:spChg>
        <pc:spChg chg="add">
          <ac:chgData name="Ranga Rodrigo" userId="a3170934-3a61-42af-add7-eae42539158e" providerId="ADAL" clId="{F038E6FA-58E3-414B-A993-8FB5893D53E3}" dt="2020-09-21T06:05:47.241" v="586" actId="26606"/>
          <ac:spMkLst>
            <pc:docMk/>
            <pc:sldMk cId="1367441763" sldId="278"/>
            <ac:spMk id="135" creationId="{8FC9BE17-9A7B-462D-AE50-3D8777387304}"/>
          </ac:spMkLst>
        </pc:spChg>
        <pc:spChg chg="add">
          <ac:chgData name="Ranga Rodrigo" userId="a3170934-3a61-42af-add7-eae42539158e" providerId="ADAL" clId="{F038E6FA-58E3-414B-A993-8FB5893D53E3}" dt="2020-09-21T06:05:47.241" v="586" actId="26606"/>
          <ac:spMkLst>
            <pc:docMk/>
            <pc:sldMk cId="1367441763" sldId="278"/>
            <ac:spMk id="137" creationId="{3EBE8569-6AEC-4B8C-8D53-2DE337CDBA65}"/>
          </ac:spMkLst>
        </pc:spChg>
        <pc:spChg chg="add">
          <ac:chgData name="Ranga Rodrigo" userId="a3170934-3a61-42af-add7-eae42539158e" providerId="ADAL" clId="{F038E6FA-58E3-414B-A993-8FB5893D53E3}" dt="2020-09-21T06:05:47.241" v="586" actId="26606"/>
          <ac:spMkLst>
            <pc:docMk/>
            <pc:sldMk cId="1367441763" sldId="278"/>
            <ac:spMk id="139" creationId="{55D4142C-5077-457F-A6AD-3FECFDB39685}"/>
          </ac:spMkLst>
        </pc:spChg>
        <pc:spChg chg="add">
          <ac:chgData name="Ranga Rodrigo" userId="a3170934-3a61-42af-add7-eae42539158e" providerId="ADAL" clId="{F038E6FA-58E3-414B-A993-8FB5893D53E3}" dt="2020-09-21T06:05:47.241" v="586" actId="26606"/>
          <ac:spMkLst>
            <pc:docMk/>
            <pc:sldMk cId="1367441763" sldId="278"/>
            <ac:spMk id="141" creationId="{7A5F0580-5EE9-419F-96EE-B6529EF6E7D0}"/>
          </ac:spMkLst>
        </pc:spChg>
        <pc:picChg chg="add del">
          <ac:chgData name="Ranga Rodrigo" userId="a3170934-3a61-42af-add7-eae42539158e" providerId="ADAL" clId="{F038E6FA-58E3-414B-A993-8FB5893D53E3}" dt="2020-09-21T06:05:47.241" v="586" actId="26606"/>
          <ac:picMkLst>
            <pc:docMk/>
            <pc:sldMk cId="1367441763" sldId="278"/>
            <ac:picMk id="71" creationId="{54DDEBDD-D8BD-41A6-8A0D-B00E3768B0F9}"/>
          </ac:picMkLst>
        </pc:picChg>
        <pc:picChg chg="add mod ord">
          <ac:chgData name="Ranga Rodrigo" userId="a3170934-3a61-42af-add7-eae42539158e" providerId="ADAL" clId="{F038E6FA-58E3-414B-A993-8FB5893D53E3}" dt="2020-09-21T06:05:47.241" v="586" actId="26606"/>
          <ac:picMkLst>
            <pc:docMk/>
            <pc:sldMk cId="1367441763" sldId="278"/>
            <ac:picMk id="1026" creationId="{C5E1D091-971F-4D24-9B76-A2B826E4CE01}"/>
          </ac:picMkLst>
        </pc:picChg>
      </pc:sldChg>
      <pc:sldChg chg="delSp modSp mod">
        <pc:chgData name="Ranga Rodrigo" userId="a3170934-3a61-42af-add7-eae42539158e" providerId="ADAL" clId="{F038E6FA-58E3-414B-A993-8FB5893D53E3}" dt="2020-10-02T06:24:50.892" v="1741"/>
        <pc:sldMkLst>
          <pc:docMk/>
          <pc:sldMk cId="2235900807" sldId="279"/>
        </pc:sldMkLst>
        <pc:spChg chg="del">
          <ac:chgData name="Ranga Rodrigo" userId="a3170934-3a61-42af-add7-eae42539158e" providerId="ADAL" clId="{F038E6FA-58E3-414B-A993-8FB5893D53E3}" dt="2020-10-02T06:24:50.892" v="1741"/>
          <ac:spMkLst>
            <pc:docMk/>
            <pc:sldMk cId="2235900807" sldId="279"/>
            <ac:spMk id="3" creationId="{F70F751E-F2DA-46AA-AEEC-3DDA6A46610D}"/>
          </ac:spMkLst>
        </pc:spChg>
        <pc:graphicFrameChg chg="modGraphic">
          <ac:chgData name="Ranga Rodrigo" userId="a3170934-3a61-42af-add7-eae42539158e" providerId="ADAL" clId="{F038E6FA-58E3-414B-A993-8FB5893D53E3}" dt="2020-09-21T05:37:16.718" v="512" actId="12385"/>
          <ac:graphicFrameMkLst>
            <pc:docMk/>
            <pc:sldMk cId="2235900807" sldId="279"/>
            <ac:graphicFrameMk id="6" creationId="{92BB10A8-54BE-4F2B-9A9D-B7FACE71C02D}"/>
          </ac:graphicFrameMkLst>
        </pc:graphicFrameChg>
      </pc:sldChg>
      <pc:sldChg chg="addSp delSp modSp new mod">
        <pc:chgData name="Ranga Rodrigo" userId="a3170934-3a61-42af-add7-eae42539158e" providerId="ADAL" clId="{F038E6FA-58E3-414B-A993-8FB5893D53E3}" dt="2020-10-02T06:24:50.892" v="1741"/>
        <pc:sldMkLst>
          <pc:docMk/>
          <pc:sldMk cId="1387326321" sldId="280"/>
        </pc:sldMkLst>
        <pc:spChg chg="mod">
          <ac:chgData name="Ranga Rodrigo" userId="a3170934-3a61-42af-add7-eae42539158e" providerId="ADAL" clId="{F038E6FA-58E3-414B-A993-8FB5893D53E3}" dt="2020-09-18T05:10:35.734" v="99" actId="313"/>
          <ac:spMkLst>
            <pc:docMk/>
            <pc:sldMk cId="1387326321" sldId="280"/>
            <ac:spMk id="2" creationId="{A6A85D50-AA91-4954-9C78-EC9CD9589EAB}"/>
          </ac:spMkLst>
        </pc:spChg>
        <pc:spChg chg="add">
          <ac:chgData name="Ranga Rodrigo" userId="a3170934-3a61-42af-add7-eae42539158e" providerId="ADAL" clId="{F038E6FA-58E3-414B-A993-8FB5893D53E3}" dt="2020-09-18T05:10:08.182" v="98" actId="22"/>
          <ac:spMkLst>
            <pc:docMk/>
            <pc:sldMk cId="1387326321" sldId="280"/>
            <ac:spMk id="4" creationId="{E999DE36-CEA3-4303-A7B5-7BD47C4F1AB1}"/>
          </ac:spMkLst>
        </pc:spChg>
        <pc:spChg chg="add del mod">
          <ac:chgData name="Ranga Rodrigo" userId="a3170934-3a61-42af-add7-eae42539158e" providerId="ADAL" clId="{F038E6FA-58E3-414B-A993-8FB5893D53E3}" dt="2020-09-18T05:15:49.956" v="171" actId="207"/>
          <ac:spMkLst>
            <pc:docMk/>
            <pc:sldMk cId="1387326321" sldId="280"/>
            <ac:spMk id="5" creationId="{BA660EF1-BAF7-4885-AD21-0BDDE09F782E}"/>
          </ac:spMkLst>
        </pc:spChg>
        <pc:spChg chg="del">
          <ac:chgData name="Ranga Rodrigo" userId="a3170934-3a61-42af-add7-eae42539158e" providerId="ADAL" clId="{F038E6FA-58E3-414B-A993-8FB5893D53E3}" dt="2020-10-02T06:24:50.892" v="1741"/>
          <ac:spMkLst>
            <pc:docMk/>
            <pc:sldMk cId="1387326321" sldId="280"/>
            <ac:spMk id="7" creationId="{20A27CF4-391E-4404-9777-5C74C951E4E0}"/>
          </ac:spMkLst>
        </pc:spChg>
        <pc:spChg chg="add mod">
          <ac:chgData name="Ranga Rodrigo" userId="a3170934-3a61-42af-add7-eae42539158e" providerId="ADAL" clId="{F038E6FA-58E3-414B-A993-8FB5893D53E3}" dt="2020-09-18T05:13:42.441" v="144" actId="1076"/>
          <ac:spMkLst>
            <pc:docMk/>
            <pc:sldMk cId="1387326321" sldId="280"/>
            <ac:spMk id="9" creationId="{8BD412E6-7E08-487A-B9DD-BCCAA481E139}"/>
          </ac:spMkLst>
        </pc:spChg>
        <pc:spChg chg="add mod">
          <ac:chgData name="Ranga Rodrigo" userId="a3170934-3a61-42af-add7-eae42539158e" providerId="ADAL" clId="{F038E6FA-58E3-414B-A993-8FB5893D53E3}" dt="2020-09-18T05:14:10.403" v="157" actId="207"/>
          <ac:spMkLst>
            <pc:docMk/>
            <pc:sldMk cId="1387326321" sldId="280"/>
            <ac:spMk id="10" creationId="{72F4FAFE-FBC6-4914-A126-5159B721724F}"/>
          </ac:spMkLst>
        </pc:spChg>
        <pc:graphicFrameChg chg="add del mod">
          <ac:chgData name="Ranga Rodrigo" userId="a3170934-3a61-42af-add7-eae42539158e" providerId="ADAL" clId="{F038E6FA-58E3-414B-A993-8FB5893D53E3}" dt="2020-09-18T05:12:37.104" v="132" actId="12084"/>
          <ac:graphicFrameMkLst>
            <pc:docMk/>
            <pc:sldMk cId="1387326321" sldId="280"/>
            <ac:graphicFrameMk id="6" creationId="{A7DC171D-9160-413C-AF87-BE24F8EA9300}"/>
          </ac:graphicFrameMkLst>
        </pc:graphicFrameChg>
        <pc:graphicFrameChg chg="add del mod">
          <ac:chgData name="Ranga Rodrigo" userId="a3170934-3a61-42af-add7-eae42539158e" providerId="ADAL" clId="{F038E6FA-58E3-414B-A993-8FB5893D53E3}" dt="2020-09-18T05:12:52.537" v="135" actId="12084"/>
          <ac:graphicFrameMkLst>
            <pc:docMk/>
            <pc:sldMk cId="1387326321" sldId="280"/>
            <ac:graphicFrameMk id="7" creationId="{833FA13A-E64D-452D-9730-E4FE192706F9}"/>
          </ac:graphicFrameMkLst>
        </pc:graphicFrameChg>
      </pc:sldChg>
      <pc:sldChg chg="addSp delSp modSp add mod">
        <pc:chgData name="Ranga Rodrigo" userId="a3170934-3a61-42af-add7-eae42539158e" providerId="ADAL" clId="{F038E6FA-58E3-414B-A993-8FB5893D53E3}" dt="2020-10-02T06:24:50.892" v="1741"/>
        <pc:sldMkLst>
          <pc:docMk/>
          <pc:sldMk cId="1192980370" sldId="281"/>
        </pc:sldMkLst>
        <pc:spChg chg="mod">
          <ac:chgData name="Ranga Rodrigo" userId="a3170934-3a61-42af-add7-eae42539158e" providerId="ADAL" clId="{F038E6FA-58E3-414B-A993-8FB5893D53E3}" dt="2020-09-21T06:21:00.644" v="898" actId="20577"/>
          <ac:spMkLst>
            <pc:docMk/>
            <pc:sldMk cId="1192980370" sldId="281"/>
            <ac:spMk id="5" creationId="{BA660EF1-BAF7-4885-AD21-0BDDE09F782E}"/>
          </ac:spMkLst>
        </pc:spChg>
        <pc:spChg chg="del">
          <ac:chgData name="Ranga Rodrigo" userId="a3170934-3a61-42af-add7-eae42539158e" providerId="ADAL" clId="{F038E6FA-58E3-414B-A993-8FB5893D53E3}" dt="2020-10-02T06:24:50.892" v="1741"/>
          <ac:spMkLst>
            <pc:docMk/>
            <pc:sldMk cId="1192980370" sldId="281"/>
            <ac:spMk id="7" creationId="{177079E9-6AE2-4C58-BC52-DA341DE6A052}"/>
          </ac:spMkLst>
        </pc:spChg>
        <pc:spChg chg="mod">
          <ac:chgData name="Ranga Rodrigo" userId="a3170934-3a61-42af-add7-eae42539158e" providerId="ADAL" clId="{F038E6FA-58E3-414B-A993-8FB5893D53E3}" dt="2020-09-21T05:37:30.666" v="513" actId="207"/>
          <ac:spMkLst>
            <pc:docMk/>
            <pc:sldMk cId="1192980370" sldId="281"/>
            <ac:spMk id="9" creationId="{8BD412E6-7E08-487A-B9DD-BCCAA481E139}"/>
          </ac:spMkLst>
        </pc:spChg>
        <pc:spChg chg="mod">
          <ac:chgData name="Ranga Rodrigo" userId="a3170934-3a61-42af-add7-eae42539158e" providerId="ADAL" clId="{F038E6FA-58E3-414B-A993-8FB5893D53E3}" dt="2020-09-18T05:14:40.615" v="160" actId="20577"/>
          <ac:spMkLst>
            <pc:docMk/>
            <pc:sldMk cId="1192980370" sldId="281"/>
            <ac:spMk id="10" creationId="{72F4FAFE-FBC6-4914-A126-5159B721724F}"/>
          </ac:spMkLst>
        </pc:spChg>
        <pc:picChg chg="add mod">
          <ac:chgData name="Ranga Rodrigo" userId="a3170934-3a61-42af-add7-eae42539158e" providerId="ADAL" clId="{F038E6FA-58E3-414B-A993-8FB5893D53E3}" dt="2020-09-21T05:36:27.919" v="510" actId="207"/>
          <ac:picMkLst>
            <pc:docMk/>
            <pc:sldMk cId="1192980370" sldId="281"/>
            <ac:picMk id="6" creationId="{A0B5F25D-3CA7-4E5B-808D-7CA67DD592E1}"/>
          </ac:picMkLst>
        </pc:picChg>
      </pc:sldChg>
      <pc:sldChg chg="delSp modSp add mod">
        <pc:chgData name="Ranga Rodrigo" userId="a3170934-3a61-42af-add7-eae42539158e" providerId="ADAL" clId="{F038E6FA-58E3-414B-A993-8FB5893D53E3}" dt="2020-10-02T06:24:50.892" v="1741"/>
        <pc:sldMkLst>
          <pc:docMk/>
          <pc:sldMk cId="2847518808" sldId="282"/>
        </pc:sldMkLst>
        <pc:spChg chg="mod">
          <ac:chgData name="Ranga Rodrigo" userId="a3170934-3a61-42af-add7-eae42539158e" providerId="ADAL" clId="{F038E6FA-58E3-414B-A993-8FB5893D53E3}" dt="2020-09-21T05:03:00.994" v="268" actId="20577"/>
          <ac:spMkLst>
            <pc:docMk/>
            <pc:sldMk cId="2847518808" sldId="282"/>
            <ac:spMk id="2" creationId="{41AEC536-8905-40F8-9051-9D905756D71B}"/>
          </ac:spMkLst>
        </pc:spChg>
        <pc:spChg chg="mod">
          <ac:chgData name="Ranga Rodrigo" userId="a3170934-3a61-42af-add7-eae42539158e" providerId="ADAL" clId="{F038E6FA-58E3-414B-A993-8FB5893D53E3}" dt="2020-10-02T06:23:35.367" v="1604" actId="14100"/>
          <ac:spMkLst>
            <pc:docMk/>
            <pc:sldMk cId="2847518808" sldId="282"/>
            <ac:spMk id="3" creationId="{941341E8-A608-4F35-BE32-1522058F4D8D}"/>
          </ac:spMkLst>
        </pc:spChg>
        <pc:spChg chg="del">
          <ac:chgData name="Ranga Rodrigo" userId="a3170934-3a61-42af-add7-eae42539158e" providerId="ADAL" clId="{F038E6FA-58E3-414B-A993-8FB5893D53E3}" dt="2020-10-02T06:24:50.892" v="1741"/>
          <ac:spMkLst>
            <pc:docMk/>
            <pc:sldMk cId="2847518808" sldId="282"/>
            <ac:spMk id="4" creationId="{36B676AC-5489-4A52-A398-9C782DB97405}"/>
          </ac:spMkLst>
        </pc:spChg>
      </pc:sldChg>
      <pc:sldChg chg="addSp delSp modSp new mod">
        <pc:chgData name="Ranga Rodrigo" userId="a3170934-3a61-42af-add7-eae42539158e" providerId="ADAL" clId="{F038E6FA-58E3-414B-A993-8FB5893D53E3}" dt="2020-10-02T06:24:50.892" v="1741"/>
        <pc:sldMkLst>
          <pc:docMk/>
          <pc:sldMk cId="1740547128" sldId="283"/>
        </pc:sldMkLst>
        <pc:spChg chg="mod">
          <ac:chgData name="Ranga Rodrigo" userId="a3170934-3a61-42af-add7-eae42539158e" providerId="ADAL" clId="{F038E6FA-58E3-414B-A993-8FB5893D53E3}" dt="2020-09-21T06:13:27.371" v="841"/>
          <ac:spMkLst>
            <pc:docMk/>
            <pc:sldMk cId="1740547128" sldId="283"/>
            <ac:spMk id="2" creationId="{7088E3D9-9D8F-4B3B-95D6-404780E910F4}"/>
          </ac:spMkLst>
        </pc:spChg>
        <pc:spChg chg="add">
          <ac:chgData name="Ranga Rodrigo" userId="a3170934-3a61-42af-add7-eae42539158e" providerId="ADAL" clId="{F038E6FA-58E3-414B-A993-8FB5893D53E3}" dt="2020-09-22T04:46:35.565" v="972" actId="22"/>
          <ac:spMkLst>
            <pc:docMk/>
            <pc:sldMk cId="1740547128" sldId="283"/>
            <ac:spMk id="3" creationId="{00569778-D32A-4BE8-99FD-A214213CA61F}"/>
          </ac:spMkLst>
        </pc:spChg>
        <pc:spChg chg="add mod ord">
          <ac:chgData name="Ranga Rodrigo" userId="a3170934-3a61-42af-add7-eae42539158e" providerId="ADAL" clId="{F038E6FA-58E3-414B-A993-8FB5893D53E3}" dt="2020-09-21T06:13:03.124" v="838" actId="2085"/>
          <ac:spMkLst>
            <pc:docMk/>
            <pc:sldMk cId="1740547128" sldId="283"/>
            <ac:spMk id="5" creationId="{646DF74C-FAF5-42F9-AC24-D0D7154E15CA}"/>
          </ac:spMkLst>
        </pc:spChg>
        <pc:spChg chg="add mod">
          <ac:chgData name="Ranga Rodrigo" userId="a3170934-3a61-42af-add7-eae42539158e" providerId="ADAL" clId="{F038E6FA-58E3-414B-A993-8FB5893D53E3}" dt="2020-09-21T06:18:53.433" v="862" actId="20577"/>
          <ac:spMkLst>
            <pc:docMk/>
            <pc:sldMk cId="1740547128" sldId="283"/>
            <ac:spMk id="6" creationId="{D5AE2E3E-1AE3-4BE7-B19A-A03D81BE21C3}"/>
          </ac:spMkLst>
        </pc:spChg>
        <pc:spChg chg="add del">
          <ac:chgData name="Ranga Rodrigo" userId="a3170934-3a61-42af-add7-eae42539158e" providerId="ADAL" clId="{F038E6FA-58E3-414B-A993-8FB5893D53E3}" dt="2020-09-21T06:14:37.864" v="845" actId="478"/>
          <ac:spMkLst>
            <pc:docMk/>
            <pc:sldMk cId="1740547128" sldId="283"/>
            <ac:spMk id="7" creationId="{1321DDE9-048C-4813-A71D-B4E65E0EFD94}"/>
          </ac:spMkLst>
        </pc:spChg>
        <pc:spChg chg="del">
          <ac:chgData name="Ranga Rodrigo" userId="a3170934-3a61-42af-add7-eae42539158e" providerId="ADAL" clId="{F038E6FA-58E3-414B-A993-8FB5893D53E3}" dt="2020-10-02T06:24:50.892" v="1741"/>
          <ac:spMkLst>
            <pc:docMk/>
            <pc:sldMk cId="1740547128" sldId="283"/>
            <ac:spMk id="7" creationId="{2E8EEA35-EF7B-4EFB-ACB4-8A314D3EC021}"/>
          </ac:spMkLst>
        </pc:spChg>
        <pc:spChg chg="add del mod">
          <ac:chgData name="Ranga Rodrigo" userId="a3170934-3a61-42af-add7-eae42539158e" providerId="ADAL" clId="{F038E6FA-58E3-414B-A993-8FB5893D53E3}" dt="2020-09-21T06:17:29.647" v="851" actId="478"/>
          <ac:spMkLst>
            <pc:docMk/>
            <pc:sldMk cId="1740547128" sldId="283"/>
            <ac:spMk id="8" creationId="{C0F635C0-72D9-4DD0-B4AC-521497369B2B}"/>
          </ac:spMkLst>
        </pc:spChg>
        <pc:picChg chg="add mod">
          <ac:chgData name="Ranga Rodrigo" userId="a3170934-3a61-42af-add7-eae42539158e" providerId="ADAL" clId="{F038E6FA-58E3-414B-A993-8FB5893D53E3}" dt="2020-09-21T06:12:53.584" v="837" actId="171"/>
          <ac:picMkLst>
            <pc:docMk/>
            <pc:sldMk cId="1740547128" sldId="283"/>
            <ac:picMk id="4" creationId="{661EB058-6D4A-4550-8169-B3AEE3D35C25}"/>
          </ac:picMkLst>
        </pc:picChg>
      </pc:sldChg>
      <pc:sldChg chg="addSp delSp modSp mod">
        <pc:chgData name="Ranga Rodrigo" userId="a3170934-3a61-42af-add7-eae42539158e" providerId="ADAL" clId="{F038E6FA-58E3-414B-A993-8FB5893D53E3}" dt="2020-10-02T06:24:50.892" v="1741"/>
        <pc:sldMkLst>
          <pc:docMk/>
          <pc:sldMk cId="2200405247" sldId="284"/>
        </pc:sldMkLst>
        <pc:spChg chg="mod">
          <ac:chgData name="Ranga Rodrigo" userId="a3170934-3a61-42af-add7-eae42539158e" providerId="ADAL" clId="{F038E6FA-58E3-414B-A993-8FB5893D53E3}" dt="2020-10-02T06:23:43.696" v="1605" actId="14100"/>
          <ac:spMkLst>
            <pc:docMk/>
            <pc:sldMk cId="2200405247" sldId="284"/>
            <ac:spMk id="3" creationId="{A45A63F4-93A5-4147-9978-F65169B40714}"/>
          </ac:spMkLst>
        </pc:spChg>
        <pc:spChg chg="add mod">
          <ac:chgData name="Ranga Rodrigo" userId="a3170934-3a61-42af-add7-eae42539158e" providerId="ADAL" clId="{F038E6FA-58E3-414B-A993-8FB5893D53E3}" dt="2020-10-02T06:23:57.129" v="1625" actId="20577"/>
          <ac:spMkLst>
            <pc:docMk/>
            <pc:sldMk cId="2200405247" sldId="284"/>
            <ac:spMk id="4" creationId="{BFA6682B-0BAA-44A0-BC6A-2E554403F811}"/>
          </ac:spMkLst>
        </pc:spChg>
        <pc:spChg chg="add mod">
          <ac:chgData name="Ranga Rodrigo" userId="a3170934-3a61-42af-add7-eae42539158e" providerId="ADAL" clId="{F038E6FA-58E3-414B-A993-8FB5893D53E3}" dt="2020-10-02T06:24:28.301" v="1740" actId="20577"/>
          <ac:spMkLst>
            <pc:docMk/>
            <pc:sldMk cId="2200405247" sldId="284"/>
            <ac:spMk id="5" creationId="{F4DE8DE8-D27F-479C-8BF3-4FED2E1BB133}"/>
          </ac:spMkLst>
        </pc:spChg>
        <pc:spChg chg="del">
          <ac:chgData name="Ranga Rodrigo" userId="a3170934-3a61-42af-add7-eae42539158e" providerId="ADAL" clId="{F038E6FA-58E3-414B-A993-8FB5893D53E3}" dt="2020-10-02T06:24:50.892" v="1741"/>
          <ac:spMkLst>
            <pc:docMk/>
            <pc:sldMk cId="2200405247" sldId="284"/>
            <ac:spMk id="6" creationId="{8F5316A2-5E05-4774-ADEC-B71FA71F7BB1}"/>
          </ac:spMkLst>
        </pc:spChg>
      </pc:sldChg>
      <pc:sldChg chg="delSp modSp mod">
        <pc:chgData name="Ranga Rodrigo" userId="a3170934-3a61-42af-add7-eae42539158e" providerId="ADAL" clId="{F038E6FA-58E3-414B-A993-8FB5893D53E3}" dt="2020-10-02T06:24:50.892" v="1741"/>
        <pc:sldMkLst>
          <pc:docMk/>
          <pc:sldMk cId="606382012" sldId="285"/>
        </pc:sldMkLst>
        <pc:spChg chg="mod">
          <ac:chgData name="Ranga Rodrigo" userId="a3170934-3a61-42af-add7-eae42539158e" providerId="ADAL" clId="{F038E6FA-58E3-414B-A993-8FB5893D53E3}" dt="2020-10-02T05:27:02.500" v="1096" actId="20577"/>
          <ac:spMkLst>
            <pc:docMk/>
            <pc:sldMk cId="606382012" sldId="285"/>
            <ac:spMk id="2" creationId="{A45ACC89-4754-4BB5-BD38-C524112E9C67}"/>
          </ac:spMkLst>
        </pc:spChg>
        <pc:spChg chg="del">
          <ac:chgData name="Ranga Rodrigo" userId="a3170934-3a61-42af-add7-eae42539158e" providerId="ADAL" clId="{F038E6FA-58E3-414B-A993-8FB5893D53E3}" dt="2020-10-02T06:24:50.892" v="1741"/>
          <ac:spMkLst>
            <pc:docMk/>
            <pc:sldMk cId="606382012" sldId="285"/>
            <ac:spMk id="4" creationId="{EBC15D68-02DC-4362-8FA6-1E0240EFA7E2}"/>
          </ac:spMkLst>
        </pc:spChg>
      </pc:sldChg>
      <pc:sldChg chg="delSp">
        <pc:chgData name="Ranga Rodrigo" userId="a3170934-3a61-42af-add7-eae42539158e" providerId="ADAL" clId="{F038E6FA-58E3-414B-A993-8FB5893D53E3}" dt="2020-10-02T06:24:50.892" v="1741"/>
        <pc:sldMkLst>
          <pc:docMk/>
          <pc:sldMk cId="1870881405" sldId="286"/>
        </pc:sldMkLst>
        <pc:spChg chg="del">
          <ac:chgData name="Ranga Rodrigo" userId="a3170934-3a61-42af-add7-eae42539158e" providerId="ADAL" clId="{F038E6FA-58E3-414B-A993-8FB5893D53E3}" dt="2020-10-02T06:24:50.892" v="1741"/>
          <ac:spMkLst>
            <pc:docMk/>
            <pc:sldMk cId="1870881405" sldId="286"/>
            <ac:spMk id="4" creationId="{A4DE9161-E2FD-46BE-9AF3-6D3FDEB13801}"/>
          </ac:spMkLst>
        </pc:spChg>
      </pc:sldChg>
      <pc:sldChg chg="delSp">
        <pc:chgData name="Ranga Rodrigo" userId="a3170934-3a61-42af-add7-eae42539158e" providerId="ADAL" clId="{F038E6FA-58E3-414B-A993-8FB5893D53E3}" dt="2020-10-02T06:24:50.892" v="1741"/>
        <pc:sldMkLst>
          <pc:docMk/>
          <pc:sldMk cId="2763678053" sldId="287"/>
        </pc:sldMkLst>
        <pc:spChg chg="del">
          <ac:chgData name="Ranga Rodrigo" userId="a3170934-3a61-42af-add7-eae42539158e" providerId="ADAL" clId="{F038E6FA-58E3-414B-A993-8FB5893D53E3}" dt="2020-10-02T06:24:50.892" v="1741"/>
          <ac:spMkLst>
            <pc:docMk/>
            <pc:sldMk cId="2763678053" sldId="287"/>
            <ac:spMk id="3" creationId="{DEDECCEC-AB30-48DA-8EDA-3FDE71B613A2}"/>
          </ac:spMkLst>
        </pc:spChg>
      </pc:sldChg>
      <pc:sldChg chg="del ord">
        <pc:chgData name="Ranga Rodrigo" userId="a3170934-3a61-42af-add7-eae42539158e" providerId="ADAL" clId="{F038E6FA-58E3-414B-A993-8FB5893D53E3}" dt="2020-10-02T05:18:39.814" v="976" actId="47"/>
        <pc:sldMkLst>
          <pc:docMk/>
          <pc:sldMk cId="2559841066" sldId="288"/>
        </pc:sldMkLst>
      </pc:sldChg>
      <pc:sldChg chg="delSp">
        <pc:chgData name="Ranga Rodrigo" userId="a3170934-3a61-42af-add7-eae42539158e" providerId="ADAL" clId="{F038E6FA-58E3-414B-A993-8FB5893D53E3}" dt="2020-10-02T06:24:50.892" v="1741"/>
        <pc:sldMkLst>
          <pc:docMk/>
          <pc:sldMk cId="2482523705" sldId="289"/>
        </pc:sldMkLst>
        <pc:spChg chg="del">
          <ac:chgData name="Ranga Rodrigo" userId="a3170934-3a61-42af-add7-eae42539158e" providerId="ADAL" clId="{F038E6FA-58E3-414B-A993-8FB5893D53E3}" dt="2020-10-02T06:24:50.892" v="1741"/>
          <ac:spMkLst>
            <pc:docMk/>
            <pc:sldMk cId="2482523705" sldId="289"/>
            <ac:spMk id="3" creationId="{F5DE72D1-69B7-43BE-BF8C-E6CF6A59193E}"/>
          </ac:spMkLst>
        </pc:spChg>
      </pc:sldChg>
      <pc:sldChg chg="delSp">
        <pc:chgData name="Ranga Rodrigo" userId="a3170934-3a61-42af-add7-eae42539158e" providerId="ADAL" clId="{F038E6FA-58E3-414B-A993-8FB5893D53E3}" dt="2020-10-02T06:24:50.892" v="1741"/>
        <pc:sldMkLst>
          <pc:docMk/>
          <pc:sldMk cId="2891810473" sldId="291"/>
        </pc:sldMkLst>
        <pc:spChg chg="del">
          <ac:chgData name="Ranga Rodrigo" userId="a3170934-3a61-42af-add7-eae42539158e" providerId="ADAL" clId="{F038E6FA-58E3-414B-A993-8FB5893D53E3}" dt="2020-10-02T06:24:50.892" v="1741"/>
          <ac:spMkLst>
            <pc:docMk/>
            <pc:sldMk cId="2891810473" sldId="291"/>
            <ac:spMk id="3" creationId="{BAFB8B4B-BE93-4EC8-9FB3-84E7D905EED3}"/>
          </ac:spMkLst>
        </pc:spChg>
      </pc:sldChg>
      <pc:sldChg chg="delSp">
        <pc:chgData name="Ranga Rodrigo" userId="a3170934-3a61-42af-add7-eae42539158e" providerId="ADAL" clId="{F038E6FA-58E3-414B-A993-8FB5893D53E3}" dt="2020-10-02T06:24:50.892" v="1741"/>
        <pc:sldMkLst>
          <pc:docMk/>
          <pc:sldMk cId="3036339292" sldId="292"/>
        </pc:sldMkLst>
        <pc:spChg chg="del">
          <ac:chgData name="Ranga Rodrigo" userId="a3170934-3a61-42af-add7-eae42539158e" providerId="ADAL" clId="{F038E6FA-58E3-414B-A993-8FB5893D53E3}" dt="2020-10-02T06:24:50.892" v="1741"/>
          <ac:spMkLst>
            <pc:docMk/>
            <pc:sldMk cId="3036339292" sldId="292"/>
            <ac:spMk id="2" creationId="{B83954C8-1C71-4A2A-BC01-2E315E71744F}"/>
          </ac:spMkLst>
        </pc:spChg>
      </pc:sldChg>
      <pc:sldChg chg="delSp add del">
        <pc:chgData name="Ranga Rodrigo" userId="a3170934-3a61-42af-add7-eae42539158e" providerId="ADAL" clId="{F038E6FA-58E3-414B-A993-8FB5893D53E3}" dt="2020-10-02T06:24:50.892" v="1741"/>
        <pc:sldMkLst>
          <pc:docMk/>
          <pc:sldMk cId="2444818239" sldId="293"/>
        </pc:sldMkLst>
        <pc:spChg chg="del">
          <ac:chgData name="Ranga Rodrigo" userId="a3170934-3a61-42af-add7-eae42539158e" providerId="ADAL" clId="{F038E6FA-58E3-414B-A993-8FB5893D53E3}" dt="2020-10-02T06:24:50.892" v="1741"/>
          <ac:spMkLst>
            <pc:docMk/>
            <pc:sldMk cId="2444818239" sldId="293"/>
            <ac:spMk id="3" creationId="{34EFDF3F-B15D-43CB-BD45-E6EF290DD13C}"/>
          </ac:spMkLst>
        </pc:spChg>
      </pc:sldChg>
      <pc:sldChg chg="del">
        <pc:chgData name="Ranga Rodrigo" userId="a3170934-3a61-42af-add7-eae42539158e" providerId="ADAL" clId="{F038E6FA-58E3-414B-A993-8FB5893D53E3}" dt="2020-10-02T05:19:07.079" v="980" actId="47"/>
        <pc:sldMkLst>
          <pc:docMk/>
          <pc:sldMk cId="1873084541" sldId="294"/>
        </pc:sldMkLst>
      </pc:sldChg>
      <pc:sldChg chg="delSp">
        <pc:chgData name="Ranga Rodrigo" userId="a3170934-3a61-42af-add7-eae42539158e" providerId="ADAL" clId="{F038E6FA-58E3-414B-A993-8FB5893D53E3}" dt="2020-10-02T06:24:50.892" v="1741"/>
        <pc:sldMkLst>
          <pc:docMk/>
          <pc:sldMk cId="3471776676" sldId="296"/>
        </pc:sldMkLst>
        <pc:spChg chg="del">
          <ac:chgData name="Ranga Rodrigo" userId="a3170934-3a61-42af-add7-eae42539158e" providerId="ADAL" clId="{F038E6FA-58E3-414B-A993-8FB5893D53E3}" dt="2020-10-02T06:24:50.892" v="1741"/>
          <ac:spMkLst>
            <pc:docMk/>
            <pc:sldMk cId="3471776676" sldId="296"/>
            <ac:spMk id="3" creationId="{CF5997A6-24FA-47C0-8E62-7C83521B752A}"/>
          </ac:spMkLst>
        </pc:spChg>
      </pc:sldChg>
      <pc:sldChg chg="delSp modSp mod">
        <pc:chgData name="Ranga Rodrigo" userId="a3170934-3a61-42af-add7-eae42539158e" providerId="ADAL" clId="{F038E6FA-58E3-414B-A993-8FB5893D53E3}" dt="2020-10-02T06:24:50.892" v="1741"/>
        <pc:sldMkLst>
          <pc:docMk/>
          <pc:sldMk cId="3447363093" sldId="298"/>
        </pc:sldMkLst>
        <pc:spChg chg="mod">
          <ac:chgData name="Ranga Rodrigo" userId="a3170934-3a61-42af-add7-eae42539158e" providerId="ADAL" clId="{F038E6FA-58E3-414B-A993-8FB5893D53E3}" dt="2020-10-02T05:19:48.620" v="1007" actId="313"/>
          <ac:spMkLst>
            <pc:docMk/>
            <pc:sldMk cId="3447363093" sldId="298"/>
            <ac:spMk id="2" creationId="{B54391B3-DC88-4A9C-9A37-991C576F6240}"/>
          </ac:spMkLst>
        </pc:spChg>
        <pc:spChg chg="del">
          <ac:chgData name="Ranga Rodrigo" userId="a3170934-3a61-42af-add7-eae42539158e" providerId="ADAL" clId="{F038E6FA-58E3-414B-A993-8FB5893D53E3}" dt="2020-10-02T06:24:50.892" v="1741"/>
          <ac:spMkLst>
            <pc:docMk/>
            <pc:sldMk cId="3447363093" sldId="298"/>
            <ac:spMk id="4" creationId="{D6A55121-5325-448E-B0BB-E15BBBFF2794}"/>
          </ac:spMkLst>
        </pc:spChg>
      </pc:sldChg>
      <pc:sldChg chg="del">
        <pc:chgData name="Ranga Rodrigo" userId="a3170934-3a61-42af-add7-eae42539158e" providerId="ADAL" clId="{F038E6FA-58E3-414B-A993-8FB5893D53E3}" dt="2020-10-02T05:19:16.714" v="981" actId="47"/>
        <pc:sldMkLst>
          <pc:docMk/>
          <pc:sldMk cId="297195059" sldId="299"/>
        </pc:sldMkLst>
      </pc:sldChg>
      <pc:sldChg chg="delSp add del">
        <pc:chgData name="Ranga Rodrigo" userId="a3170934-3a61-42af-add7-eae42539158e" providerId="ADAL" clId="{F038E6FA-58E3-414B-A993-8FB5893D53E3}" dt="2020-10-02T06:24:50.892" v="1741"/>
        <pc:sldMkLst>
          <pc:docMk/>
          <pc:sldMk cId="3813394430" sldId="300"/>
        </pc:sldMkLst>
        <pc:spChg chg="del">
          <ac:chgData name="Ranga Rodrigo" userId="a3170934-3a61-42af-add7-eae42539158e" providerId="ADAL" clId="{F038E6FA-58E3-414B-A993-8FB5893D53E3}" dt="2020-10-02T06:24:50.892" v="1741"/>
          <ac:spMkLst>
            <pc:docMk/>
            <pc:sldMk cId="3813394430" sldId="300"/>
            <ac:spMk id="3" creationId="{9D84FCFD-2869-4049-933D-021C47834DF9}"/>
          </ac:spMkLst>
        </pc:spChg>
      </pc:sldChg>
      <pc:sldChg chg="addSp delSp modSp new mod">
        <pc:chgData name="Ranga Rodrigo" userId="a3170934-3a61-42af-add7-eae42539158e" providerId="ADAL" clId="{F038E6FA-58E3-414B-A993-8FB5893D53E3}" dt="2020-10-02T06:24:50.892" v="1741"/>
        <pc:sldMkLst>
          <pc:docMk/>
          <pc:sldMk cId="107759805" sldId="301"/>
        </pc:sldMkLst>
        <pc:spChg chg="mod">
          <ac:chgData name="Ranga Rodrigo" userId="a3170934-3a61-42af-add7-eae42539158e" providerId="ADAL" clId="{F038E6FA-58E3-414B-A993-8FB5893D53E3}" dt="2020-10-02T05:29:24.764" v="1280" actId="20577"/>
          <ac:spMkLst>
            <pc:docMk/>
            <pc:sldMk cId="107759805" sldId="301"/>
            <ac:spMk id="2" creationId="{387F9AC0-FD50-4075-ACA7-DF6A8BAD126E}"/>
          </ac:spMkLst>
        </pc:spChg>
        <pc:spChg chg="add del mod">
          <ac:chgData name="Ranga Rodrigo" userId="a3170934-3a61-42af-add7-eae42539158e" providerId="ADAL" clId="{F038E6FA-58E3-414B-A993-8FB5893D53E3}" dt="2020-10-02T05:29:50.396" v="1286" actId="12084"/>
          <ac:spMkLst>
            <pc:docMk/>
            <pc:sldMk cId="107759805" sldId="301"/>
            <ac:spMk id="3" creationId="{0C1B3E31-48D8-4471-B730-7744669309C2}"/>
          </ac:spMkLst>
        </pc:spChg>
        <pc:spChg chg="del">
          <ac:chgData name="Ranga Rodrigo" userId="a3170934-3a61-42af-add7-eae42539158e" providerId="ADAL" clId="{F038E6FA-58E3-414B-A993-8FB5893D53E3}" dt="2020-10-02T06:24:50.892" v="1741"/>
          <ac:spMkLst>
            <pc:docMk/>
            <pc:sldMk cId="107759805" sldId="301"/>
            <ac:spMk id="5" creationId="{B7EBCDB2-8E37-4ED6-A654-657F4E848FC3}"/>
          </ac:spMkLst>
        </pc:spChg>
        <pc:graphicFrameChg chg="add mod">
          <ac:chgData name="Ranga Rodrigo" userId="a3170934-3a61-42af-add7-eae42539158e" providerId="ADAL" clId="{F038E6FA-58E3-414B-A993-8FB5893D53E3}" dt="2020-10-02T05:29:59.977" v="1290" actId="13782"/>
          <ac:graphicFrameMkLst>
            <pc:docMk/>
            <pc:sldMk cId="107759805" sldId="301"/>
            <ac:graphicFrameMk id="4" creationId="{675346AC-77FD-465E-A9B0-D7B9A045F46D}"/>
          </ac:graphicFrameMkLst>
        </pc:graphicFrameChg>
      </pc:sldChg>
      <pc:sldChg chg="delSp modSp new mod">
        <pc:chgData name="Ranga Rodrigo" userId="a3170934-3a61-42af-add7-eae42539158e" providerId="ADAL" clId="{F038E6FA-58E3-414B-A993-8FB5893D53E3}" dt="2020-10-02T06:24:50.892" v="1741"/>
        <pc:sldMkLst>
          <pc:docMk/>
          <pc:sldMk cId="1957127347" sldId="302"/>
        </pc:sldMkLst>
        <pc:spChg chg="mod">
          <ac:chgData name="Ranga Rodrigo" userId="a3170934-3a61-42af-add7-eae42539158e" providerId="ADAL" clId="{F038E6FA-58E3-414B-A993-8FB5893D53E3}" dt="2020-10-02T05:43:53.410" v="1321" actId="20577"/>
          <ac:spMkLst>
            <pc:docMk/>
            <pc:sldMk cId="1957127347" sldId="302"/>
            <ac:spMk id="2" creationId="{6B3070A9-43F4-46C9-88D0-3F9F5F8CF750}"/>
          </ac:spMkLst>
        </pc:spChg>
        <pc:spChg chg="mod">
          <ac:chgData name="Ranga Rodrigo" userId="a3170934-3a61-42af-add7-eae42539158e" providerId="ADAL" clId="{F038E6FA-58E3-414B-A993-8FB5893D53E3}" dt="2020-10-02T06:22:39.613" v="1602" actId="20577"/>
          <ac:spMkLst>
            <pc:docMk/>
            <pc:sldMk cId="1957127347" sldId="302"/>
            <ac:spMk id="3" creationId="{9071577B-AF5F-493B-9BAE-6411BDB16D77}"/>
          </ac:spMkLst>
        </pc:spChg>
        <pc:spChg chg="del">
          <ac:chgData name="Ranga Rodrigo" userId="a3170934-3a61-42af-add7-eae42539158e" providerId="ADAL" clId="{F038E6FA-58E3-414B-A993-8FB5893D53E3}" dt="2020-10-02T06:24:50.892" v="1741"/>
          <ac:spMkLst>
            <pc:docMk/>
            <pc:sldMk cId="1957127347" sldId="302"/>
            <ac:spMk id="4" creationId="{9EC59BF0-E57E-43D9-AF95-FADBE0097D2D}"/>
          </ac:spMkLst>
        </pc:spChg>
      </pc:sldChg>
      <pc:sldChg chg="addSp delSp modSp add mod">
        <pc:chgData name="Ranga Rodrigo" userId="a3170934-3a61-42af-add7-eae42539158e" providerId="ADAL" clId="{F038E6FA-58E3-414B-A993-8FB5893D53E3}" dt="2020-10-02T09:06:59.619" v="1781" actId="478"/>
        <pc:sldMkLst>
          <pc:docMk/>
          <pc:sldMk cId="766163221" sldId="303"/>
        </pc:sldMkLst>
        <pc:picChg chg="mod">
          <ac:chgData name="Ranga Rodrigo" userId="a3170934-3a61-42af-add7-eae42539158e" providerId="ADAL" clId="{F038E6FA-58E3-414B-A993-8FB5893D53E3}" dt="2020-10-02T09:06:14.310" v="1755" actId="167"/>
          <ac:picMkLst>
            <pc:docMk/>
            <pc:sldMk cId="766163221" sldId="303"/>
            <ac:picMk id="4" creationId="{661EB058-6D4A-4550-8169-B3AEE3D35C25}"/>
          </ac:picMkLst>
        </pc:picChg>
        <pc:picChg chg="add del mod ord">
          <ac:chgData name="Ranga Rodrigo" userId="a3170934-3a61-42af-add7-eae42539158e" providerId="ADAL" clId="{F038E6FA-58E3-414B-A993-8FB5893D53E3}" dt="2020-10-02T09:06:59.619" v="1781" actId="478"/>
          <ac:picMkLst>
            <pc:docMk/>
            <pc:sldMk cId="766163221" sldId="303"/>
            <ac:picMk id="9" creationId="{394D0EC3-42B4-4FB3-9410-7950F64AADC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13BD4-3F07-4F19-9E36-AE9A9ADCD6C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3CB1CA6-A264-413A-974D-B05FC8537B96}">
      <dgm:prSet/>
      <dgm:spPr/>
      <dgm:t>
        <a:bodyPr/>
        <a:lstStyle/>
        <a:p>
          <a:r>
            <a:rPr lang="en-US" dirty="0"/>
            <a:t>Some general tips on research</a:t>
          </a:r>
        </a:p>
      </dgm:t>
    </dgm:pt>
    <dgm:pt modelId="{B7EE65AB-E26B-47AB-B936-E87D8B62F95B}" type="parTrans" cxnId="{12BC2C0D-1E9B-429A-A860-C45B08F0F41C}">
      <dgm:prSet/>
      <dgm:spPr/>
      <dgm:t>
        <a:bodyPr/>
        <a:lstStyle/>
        <a:p>
          <a:endParaRPr lang="en-US"/>
        </a:p>
      </dgm:t>
    </dgm:pt>
    <dgm:pt modelId="{713145AD-B2DA-40BF-9076-F051230701FF}" type="sibTrans" cxnId="{12BC2C0D-1E9B-429A-A860-C45B08F0F41C}">
      <dgm:prSet/>
      <dgm:spPr/>
      <dgm:t>
        <a:bodyPr/>
        <a:lstStyle/>
        <a:p>
          <a:endParaRPr lang="en-US"/>
        </a:p>
      </dgm:t>
    </dgm:pt>
    <dgm:pt modelId="{FE7E8F16-FA65-466D-9385-EDE87E3CB06E}">
      <dgm:prSet/>
      <dgm:spPr/>
      <dgm:t>
        <a:bodyPr/>
        <a:lstStyle/>
        <a:p>
          <a:r>
            <a:rPr lang="en-US" dirty="0"/>
            <a:t>Purpose of the literature search</a:t>
          </a:r>
        </a:p>
      </dgm:t>
    </dgm:pt>
    <dgm:pt modelId="{DCBF43D6-BAC1-4082-8972-5D40BE4E6EC5}" type="parTrans" cxnId="{B60166FF-2258-4A74-860B-BEE35C665575}">
      <dgm:prSet/>
      <dgm:spPr/>
      <dgm:t>
        <a:bodyPr/>
        <a:lstStyle/>
        <a:p>
          <a:endParaRPr lang="en-US"/>
        </a:p>
      </dgm:t>
    </dgm:pt>
    <dgm:pt modelId="{9E1642A6-CEA8-4C28-84C5-B1EB6E991F38}" type="sibTrans" cxnId="{B60166FF-2258-4A74-860B-BEE35C665575}">
      <dgm:prSet/>
      <dgm:spPr/>
      <dgm:t>
        <a:bodyPr/>
        <a:lstStyle/>
        <a:p>
          <a:endParaRPr lang="en-US"/>
        </a:p>
      </dgm:t>
    </dgm:pt>
    <dgm:pt modelId="{0F071176-7C35-40BD-B8DD-F6121BCF1674}">
      <dgm:prSet/>
      <dgm:spPr/>
      <dgm:t>
        <a:bodyPr/>
        <a:lstStyle/>
        <a:p>
          <a:r>
            <a:rPr lang="en-US" dirty="0"/>
            <a:t>Finding literature</a:t>
          </a:r>
        </a:p>
      </dgm:t>
    </dgm:pt>
    <dgm:pt modelId="{7F1590DB-0325-4DD5-B3D1-F7752FD12809}" type="parTrans" cxnId="{CAD19B26-4D42-402E-9D8D-7BD022248921}">
      <dgm:prSet/>
      <dgm:spPr/>
      <dgm:t>
        <a:bodyPr/>
        <a:lstStyle/>
        <a:p>
          <a:endParaRPr lang="en-US"/>
        </a:p>
      </dgm:t>
    </dgm:pt>
    <dgm:pt modelId="{58470569-0FD0-43E8-87C7-BD9401440F71}" type="sibTrans" cxnId="{CAD19B26-4D42-402E-9D8D-7BD022248921}">
      <dgm:prSet/>
      <dgm:spPr/>
      <dgm:t>
        <a:bodyPr/>
        <a:lstStyle/>
        <a:p>
          <a:endParaRPr lang="en-US"/>
        </a:p>
      </dgm:t>
    </dgm:pt>
    <dgm:pt modelId="{3CF172E2-2DF6-49CD-BE4D-C3A491FC43CC}">
      <dgm:prSet/>
      <dgm:spPr/>
      <dgm:t>
        <a:bodyPr/>
        <a:lstStyle/>
        <a:p>
          <a:r>
            <a:rPr lang="en-US" dirty="0"/>
            <a:t>Analyzing literature</a:t>
          </a:r>
        </a:p>
      </dgm:t>
    </dgm:pt>
    <dgm:pt modelId="{D67685FD-4B2B-48F1-860E-20D7A1EC3DF0}" type="parTrans" cxnId="{4364D311-7B2C-449F-A7DA-760671CE89AA}">
      <dgm:prSet/>
      <dgm:spPr/>
      <dgm:t>
        <a:bodyPr/>
        <a:lstStyle/>
        <a:p>
          <a:endParaRPr lang="en-US"/>
        </a:p>
      </dgm:t>
    </dgm:pt>
    <dgm:pt modelId="{CC116782-7CB5-41FB-BE5D-2B65BBA42434}" type="sibTrans" cxnId="{4364D311-7B2C-449F-A7DA-760671CE89AA}">
      <dgm:prSet/>
      <dgm:spPr/>
      <dgm:t>
        <a:bodyPr/>
        <a:lstStyle/>
        <a:p>
          <a:endParaRPr lang="en-US"/>
        </a:p>
      </dgm:t>
    </dgm:pt>
    <dgm:pt modelId="{51A7EF28-22F1-443A-9AC6-59A5CA2FB6FF}">
      <dgm:prSet/>
      <dgm:spPr/>
      <dgm:t>
        <a:bodyPr/>
        <a:lstStyle/>
        <a:p>
          <a:r>
            <a:rPr lang="en-US" dirty="0"/>
            <a:t>Bibliography managers</a:t>
          </a:r>
        </a:p>
      </dgm:t>
    </dgm:pt>
    <dgm:pt modelId="{D2E2E878-EBFB-4150-B0B5-21554AB2BEB9}" type="parTrans" cxnId="{E97227DA-9741-4300-937C-9DCB0233E9E2}">
      <dgm:prSet/>
      <dgm:spPr/>
      <dgm:t>
        <a:bodyPr/>
        <a:lstStyle/>
        <a:p>
          <a:endParaRPr lang="en-US"/>
        </a:p>
      </dgm:t>
    </dgm:pt>
    <dgm:pt modelId="{841D7529-C265-404A-8B51-EC305E6FDA4E}" type="sibTrans" cxnId="{E97227DA-9741-4300-937C-9DCB0233E9E2}">
      <dgm:prSet/>
      <dgm:spPr/>
      <dgm:t>
        <a:bodyPr/>
        <a:lstStyle/>
        <a:p>
          <a:endParaRPr lang="en-US"/>
        </a:p>
      </dgm:t>
    </dgm:pt>
    <dgm:pt modelId="{2F8D02F8-4942-446B-92AB-616398097BEE}" type="pres">
      <dgm:prSet presAssocID="{0F513BD4-3F07-4F19-9E36-AE9A9ADCD6C0}" presName="diagram" presStyleCnt="0">
        <dgm:presLayoutVars>
          <dgm:dir/>
          <dgm:resizeHandles val="exact"/>
        </dgm:presLayoutVars>
      </dgm:prSet>
      <dgm:spPr/>
    </dgm:pt>
    <dgm:pt modelId="{4E0E4190-5E57-4AC2-A1C8-7D156EEC96C5}" type="pres">
      <dgm:prSet presAssocID="{B3CB1CA6-A264-413A-974D-B05FC8537B96}" presName="node" presStyleLbl="node1" presStyleIdx="0" presStyleCnt="5">
        <dgm:presLayoutVars>
          <dgm:bulletEnabled val="1"/>
        </dgm:presLayoutVars>
      </dgm:prSet>
      <dgm:spPr/>
    </dgm:pt>
    <dgm:pt modelId="{0982C35E-A89E-4DB4-A0F7-66D4D28ACDFC}" type="pres">
      <dgm:prSet presAssocID="{713145AD-B2DA-40BF-9076-F051230701FF}" presName="sibTrans" presStyleCnt="0"/>
      <dgm:spPr/>
    </dgm:pt>
    <dgm:pt modelId="{9339B9D3-B008-44D9-9916-0858A8A808FB}" type="pres">
      <dgm:prSet presAssocID="{FE7E8F16-FA65-466D-9385-EDE87E3CB06E}" presName="node" presStyleLbl="node1" presStyleIdx="1" presStyleCnt="5">
        <dgm:presLayoutVars>
          <dgm:bulletEnabled val="1"/>
        </dgm:presLayoutVars>
      </dgm:prSet>
      <dgm:spPr/>
    </dgm:pt>
    <dgm:pt modelId="{E807D4BD-3A11-4861-8A4E-81C1CD3656D6}" type="pres">
      <dgm:prSet presAssocID="{9E1642A6-CEA8-4C28-84C5-B1EB6E991F38}" presName="sibTrans" presStyleCnt="0"/>
      <dgm:spPr/>
    </dgm:pt>
    <dgm:pt modelId="{7359FF51-1C72-4539-A5DC-856800044845}" type="pres">
      <dgm:prSet presAssocID="{0F071176-7C35-40BD-B8DD-F6121BCF1674}" presName="node" presStyleLbl="node1" presStyleIdx="2" presStyleCnt="5">
        <dgm:presLayoutVars>
          <dgm:bulletEnabled val="1"/>
        </dgm:presLayoutVars>
      </dgm:prSet>
      <dgm:spPr/>
    </dgm:pt>
    <dgm:pt modelId="{A0CF9E99-B091-48A2-AE97-69DB2670B38E}" type="pres">
      <dgm:prSet presAssocID="{58470569-0FD0-43E8-87C7-BD9401440F71}" presName="sibTrans" presStyleCnt="0"/>
      <dgm:spPr/>
    </dgm:pt>
    <dgm:pt modelId="{1540F1AB-653F-477E-AA5F-52418A3C3BD7}" type="pres">
      <dgm:prSet presAssocID="{3CF172E2-2DF6-49CD-BE4D-C3A491FC43CC}" presName="node" presStyleLbl="node1" presStyleIdx="3" presStyleCnt="5">
        <dgm:presLayoutVars>
          <dgm:bulletEnabled val="1"/>
        </dgm:presLayoutVars>
      </dgm:prSet>
      <dgm:spPr/>
    </dgm:pt>
    <dgm:pt modelId="{198866FE-9B80-4DF0-ACF3-92DE51D6F44C}" type="pres">
      <dgm:prSet presAssocID="{CC116782-7CB5-41FB-BE5D-2B65BBA42434}" presName="sibTrans" presStyleCnt="0"/>
      <dgm:spPr/>
    </dgm:pt>
    <dgm:pt modelId="{14B93BD3-7472-4DD6-8BD2-817FB32EEE87}" type="pres">
      <dgm:prSet presAssocID="{51A7EF28-22F1-443A-9AC6-59A5CA2FB6FF}" presName="node" presStyleLbl="node1" presStyleIdx="4" presStyleCnt="5">
        <dgm:presLayoutVars>
          <dgm:bulletEnabled val="1"/>
        </dgm:presLayoutVars>
      </dgm:prSet>
      <dgm:spPr/>
    </dgm:pt>
  </dgm:ptLst>
  <dgm:cxnLst>
    <dgm:cxn modelId="{12BC2C0D-1E9B-429A-A860-C45B08F0F41C}" srcId="{0F513BD4-3F07-4F19-9E36-AE9A9ADCD6C0}" destId="{B3CB1CA6-A264-413A-974D-B05FC8537B96}" srcOrd="0" destOrd="0" parTransId="{B7EE65AB-E26B-47AB-B936-E87D8B62F95B}" sibTransId="{713145AD-B2DA-40BF-9076-F051230701FF}"/>
    <dgm:cxn modelId="{4364D311-7B2C-449F-A7DA-760671CE89AA}" srcId="{0F513BD4-3F07-4F19-9E36-AE9A9ADCD6C0}" destId="{3CF172E2-2DF6-49CD-BE4D-C3A491FC43CC}" srcOrd="3" destOrd="0" parTransId="{D67685FD-4B2B-48F1-860E-20D7A1EC3DF0}" sibTransId="{CC116782-7CB5-41FB-BE5D-2B65BBA42434}"/>
    <dgm:cxn modelId="{E19E3625-9A6D-4B71-8457-72CF3DDB1095}" type="presOf" srcId="{B3CB1CA6-A264-413A-974D-B05FC8537B96}" destId="{4E0E4190-5E57-4AC2-A1C8-7D156EEC96C5}" srcOrd="0" destOrd="0" presId="urn:microsoft.com/office/officeart/2005/8/layout/default"/>
    <dgm:cxn modelId="{CAD19B26-4D42-402E-9D8D-7BD022248921}" srcId="{0F513BD4-3F07-4F19-9E36-AE9A9ADCD6C0}" destId="{0F071176-7C35-40BD-B8DD-F6121BCF1674}" srcOrd="2" destOrd="0" parTransId="{7F1590DB-0325-4DD5-B3D1-F7752FD12809}" sibTransId="{58470569-0FD0-43E8-87C7-BD9401440F71}"/>
    <dgm:cxn modelId="{D7F45A6B-A302-483F-869F-FBC3A437B4F1}" type="presOf" srcId="{0F513BD4-3F07-4F19-9E36-AE9A9ADCD6C0}" destId="{2F8D02F8-4942-446B-92AB-616398097BEE}" srcOrd="0" destOrd="0" presId="urn:microsoft.com/office/officeart/2005/8/layout/default"/>
    <dgm:cxn modelId="{3BC29C91-8112-43E6-B583-6589C2778F50}" type="presOf" srcId="{3CF172E2-2DF6-49CD-BE4D-C3A491FC43CC}" destId="{1540F1AB-653F-477E-AA5F-52418A3C3BD7}" srcOrd="0" destOrd="0" presId="urn:microsoft.com/office/officeart/2005/8/layout/default"/>
    <dgm:cxn modelId="{E97227DA-9741-4300-937C-9DCB0233E9E2}" srcId="{0F513BD4-3F07-4F19-9E36-AE9A9ADCD6C0}" destId="{51A7EF28-22F1-443A-9AC6-59A5CA2FB6FF}" srcOrd="4" destOrd="0" parTransId="{D2E2E878-EBFB-4150-B0B5-21554AB2BEB9}" sibTransId="{841D7529-C265-404A-8B51-EC305E6FDA4E}"/>
    <dgm:cxn modelId="{33AB2CE8-5064-49BB-9F10-BCC3D8B15696}" type="presOf" srcId="{FE7E8F16-FA65-466D-9385-EDE87E3CB06E}" destId="{9339B9D3-B008-44D9-9916-0858A8A808FB}" srcOrd="0" destOrd="0" presId="urn:microsoft.com/office/officeart/2005/8/layout/default"/>
    <dgm:cxn modelId="{19DFDAED-65EB-4551-B08E-71D04F67A9A0}" type="presOf" srcId="{0F071176-7C35-40BD-B8DD-F6121BCF1674}" destId="{7359FF51-1C72-4539-A5DC-856800044845}" srcOrd="0" destOrd="0" presId="urn:microsoft.com/office/officeart/2005/8/layout/default"/>
    <dgm:cxn modelId="{91608DEF-6656-4669-AF66-29F171F2C560}" type="presOf" srcId="{51A7EF28-22F1-443A-9AC6-59A5CA2FB6FF}" destId="{14B93BD3-7472-4DD6-8BD2-817FB32EEE87}" srcOrd="0" destOrd="0" presId="urn:microsoft.com/office/officeart/2005/8/layout/default"/>
    <dgm:cxn modelId="{B60166FF-2258-4A74-860B-BEE35C665575}" srcId="{0F513BD4-3F07-4F19-9E36-AE9A9ADCD6C0}" destId="{FE7E8F16-FA65-466D-9385-EDE87E3CB06E}" srcOrd="1" destOrd="0" parTransId="{DCBF43D6-BAC1-4082-8972-5D40BE4E6EC5}" sibTransId="{9E1642A6-CEA8-4C28-84C5-B1EB6E991F38}"/>
    <dgm:cxn modelId="{45B547BE-7D37-41B6-B18F-835FC6AF50D0}" type="presParOf" srcId="{2F8D02F8-4942-446B-92AB-616398097BEE}" destId="{4E0E4190-5E57-4AC2-A1C8-7D156EEC96C5}" srcOrd="0" destOrd="0" presId="urn:microsoft.com/office/officeart/2005/8/layout/default"/>
    <dgm:cxn modelId="{8EA7589B-DF52-4F4D-A836-08977E1332E6}" type="presParOf" srcId="{2F8D02F8-4942-446B-92AB-616398097BEE}" destId="{0982C35E-A89E-4DB4-A0F7-66D4D28ACDFC}" srcOrd="1" destOrd="0" presId="urn:microsoft.com/office/officeart/2005/8/layout/default"/>
    <dgm:cxn modelId="{A393A5CE-0ADB-49A5-9E9A-F7146B25329A}" type="presParOf" srcId="{2F8D02F8-4942-446B-92AB-616398097BEE}" destId="{9339B9D3-B008-44D9-9916-0858A8A808FB}" srcOrd="2" destOrd="0" presId="urn:microsoft.com/office/officeart/2005/8/layout/default"/>
    <dgm:cxn modelId="{6D46780E-D38F-4539-AF31-9247FF6E7E9F}" type="presParOf" srcId="{2F8D02F8-4942-446B-92AB-616398097BEE}" destId="{E807D4BD-3A11-4861-8A4E-81C1CD3656D6}" srcOrd="3" destOrd="0" presId="urn:microsoft.com/office/officeart/2005/8/layout/default"/>
    <dgm:cxn modelId="{5737AF2B-8A14-4616-B3D0-7B8C698FA6CD}" type="presParOf" srcId="{2F8D02F8-4942-446B-92AB-616398097BEE}" destId="{7359FF51-1C72-4539-A5DC-856800044845}" srcOrd="4" destOrd="0" presId="urn:microsoft.com/office/officeart/2005/8/layout/default"/>
    <dgm:cxn modelId="{020D524A-7D99-43FC-B497-E3DE05A80C76}" type="presParOf" srcId="{2F8D02F8-4942-446B-92AB-616398097BEE}" destId="{A0CF9E99-B091-48A2-AE97-69DB2670B38E}" srcOrd="5" destOrd="0" presId="urn:microsoft.com/office/officeart/2005/8/layout/default"/>
    <dgm:cxn modelId="{7849EC55-B1D9-4CDE-958D-8533C4416262}" type="presParOf" srcId="{2F8D02F8-4942-446B-92AB-616398097BEE}" destId="{1540F1AB-653F-477E-AA5F-52418A3C3BD7}" srcOrd="6" destOrd="0" presId="urn:microsoft.com/office/officeart/2005/8/layout/default"/>
    <dgm:cxn modelId="{80F47357-76B1-460F-A8F1-637562ABBD93}" type="presParOf" srcId="{2F8D02F8-4942-446B-92AB-616398097BEE}" destId="{198866FE-9B80-4DF0-ACF3-92DE51D6F44C}" srcOrd="7" destOrd="0" presId="urn:microsoft.com/office/officeart/2005/8/layout/default"/>
    <dgm:cxn modelId="{8524FE34-1937-4C6D-86BC-4AB23A07AE30}" type="presParOf" srcId="{2F8D02F8-4942-446B-92AB-616398097BEE}" destId="{14B93BD3-7472-4DD6-8BD2-817FB32EEE8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D441D-5B3A-43C1-A62F-89B1212FD4AB}" type="doc">
      <dgm:prSet loTypeId="urn:microsoft.com/office/officeart/2005/8/layout/hProcess9" loCatId="process" qsTypeId="urn:microsoft.com/office/officeart/2005/8/quickstyle/simple1" qsCatId="simple" csTypeId="urn:microsoft.com/office/officeart/2005/8/colors/colorful4" csCatId="colorful" phldr="1"/>
      <dgm:spPr/>
    </dgm:pt>
    <dgm:pt modelId="{68921451-2F04-487C-A32E-2EF4BC2953AE}">
      <dgm:prSet phldrT="[Text]"/>
      <dgm:spPr/>
      <dgm:t>
        <a:bodyPr/>
        <a:lstStyle/>
        <a:p>
          <a:r>
            <a:rPr lang="en-US" dirty="0"/>
            <a:t>Results</a:t>
          </a:r>
        </a:p>
      </dgm:t>
    </dgm:pt>
    <dgm:pt modelId="{0612C170-9CAE-42A7-9DB8-3102DFA04D5E}" type="parTrans" cxnId="{08894DED-6DA0-444C-9AA2-AD0231C4D4D5}">
      <dgm:prSet/>
      <dgm:spPr/>
      <dgm:t>
        <a:bodyPr/>
        <a:lstStyle/>
        <a:p>
          <a:endParaRPr lang="en-US"/>
        </a:p>
      </dgm:t>
    </dgm:pt>
    <dgm:pt modelId="{A055D76E-D481-4A40-AE51-2FAA69D00CCA}" type="sibTrans" cxnId="{08894DED-6DA0-444C-9AA2-AD0231C4D4D5}">
      <dgm:prSet/>
      <dgm:spPr/>
      <dgm:t>
        <a:bodyPr/>
        <a:lstStyle/>
        <a:p>
          <a:endParaRPr lang="en-US"/>
        </a:p>
      </dgm:t>
    </dgm:pt>
    <dgm:pt modelId="{767E3033-60B0-4BC4-9C91-02EC4DE68DD3}">
      <dgm:prSet phldrT="[Text]"/>
      <dgm:spPr/>
      <dgm:t>
        <a:bodyPr/>
        <a:lstStyle/>
        <a:p>
          <a:r>
            <a:rPr lang="en-US" dirty="0"/>
            <a:t>Methods</a:t>
          </a:r>
        </a:p>
      </dgm:t>
    </dgm:pt>
    <dgm:pt modelId="{978095C1-889D-46A5-9A22-A6AE9E83F188}" type="parTrans" cxnId="{9CEE3FD7-13C8-4147-82A7-0705C2CE9816}">
      <dgm:prSet/>
      <dgm:spPr/>
      <dgm:t>
        <a:bodyPr/>
        <a:lstStyle/>
        <a:p>
          <a:endParaRPr lang="en-US"/>
        </a:p>
      </dgm:t>
    </dgm:pt>
    <dgm:pt modelId="{FEC371F3-3C1A-405F-83B0-C574DF95DFEF}" type="sibTrans" cxnId="{9CEE3FD7-13C8-4147-82A7-0705C2CE9816}">
      <dgm:prSet/>
      <dgm:spPr/>
      <dgm:t>
        <a:bodyPr/>
        <a:lstStyle/>
        <a:p>
          <a:endParaRPr lang="en-US"/>
        </a:p>
      </dgm:t>
    </dgm:pt>
    <dgm:pt modelId="{1FFB77D5-F7A4-430C-8298-340367A2E582}">
      <dgm:prSet phldrT="[Text]"/>
      <dgm:spPr/>
      <dgm:t>
        <a:bodyPr/>
        <a:lstStyle/>
        <a:p>
          <a:r>
            <a:rPr lang="en-US" dirty="0"/>
            <a:t>Introduction</a:t>
          </a:r>
        </a:p>
      </dgm:t>
    </dgm:pt>
    <dgm:pt modelId="{AF7DDD1F-1515-4E83-AE05-1D97506FBC87}" type="parTrans" cxnId="{5F01D9FE-4C31-4FF3-B215-97A420281716}">
      <dgm:prSet/>
      <dgm:spPr/>
      <dgm:t>
        <a:bodyPr/>
        <a:lstStyle/>
        <a:p>
          <a:endParaRPr lang="en-US"/>
        </a:p>
      </dgm:t>
    </dgm:pt>
    <dgm:pt modelId="{DEA99A87-B39B-45A7-80CC-7F89BE4D3DD4}" type="sibTrans" cxnId="{5F01D9FE-4C31-4FF3-B215-97A420281716}">
      <dgm:prSet/>
      <dgm:spPr/>
      <dgm:t>
        <a:bodyPr/>
        <a:lstStyle/>
        <a:p>
          <a:endParaRPr lang="en-US"/>
        </a:p>
      </dgm:t>
    </dgm:pt>
    <dgm:pt modelId="{9EE38343-8C60-4958-901B-D9F2A28C6B55}">
      <dgm:prSet phldrT="[Text]"/>
      <dgm:spPr/>
      <dgm:t>
        <a:bodyPr/>
        <a:lstStyle/>
        <a:p>
          <a:r>
            <a:rPr lang="en-US" dirty="0"/>
            <a:t>Conclusion</a:t>
          </a:r>
        </a:p>
      </dgm:t>
    </dgm:pt>
    <dgm:pt modelId="{2C1176E4-1A0B-48A5-B9A7-C1CA7F3FC4D4}" type="parTrans" cxnId="{8A15A3B9-DD06-4797-99B1-6E37A5CAD5CE}">
      <dgm:prSet/>
      <dgm:spPr/>
      <dgm:t>
        <a:bodyPr/>
        <a:lstStyle/>
        <a:p>
          <a:endParaRPr lang="en-US"/>
        </a:p>
      </dgm:t>
    </dgm:pt>
    <dgm:pt modelId="{A3E2D91F-B8EE-493D-B4D1-6C295F5592C1}" type="sibTrans" cxnId="{8A15A3B9-DD06-4797-99B1-6E37A5CAD5CE}">
      <dgm:prSet/>
      <dgm:spPr/>
      <dgm:t>
        <a:bodyPr/>
        <a:lstStyle/>
        <a:p>
          <a:endParaRPr lang="en-US"/>
        </a:p>
      </dgm:t>
    </dgm:pt>
    <dgm:pt modelId="{4DCA51EA-5D6F-48C8-8922-47D35F953163}">
      <dgm:prSet phldrT="[Text]"/>
      <dgm:spPr/>
      <dgm:t>
        <a:bodyPr/>
        <a:lstStyle/>
        <a:p>
          <a:r>
            <a:rPr lang="en-US" dirty="0"/>
            <a:t>Abstract</a:t>
          </a:r>
        </a:p>
      </dgm:t>
    </dgm:pt>
    <dgm:pt modelId="{74616994-4F3D-4339-B858-DB1BBEE8B537}" type="parTrans" cxnId="{7E009CF6-621D-4A06-8378-40E13B0AEA80}">
      <dgm:prSet/>
      <dgm:spPr/>
      <dgm:t>
        <a:bodyPr/>
        <a:lstStyle/>
        <a:p>
          <a:endParaRPr lang="en-US"/>
        </a:p>
      </dgm:t>
    </dgm:pt>
    <dgm:pt modelId="{F80E5907-0182-4F0F-AF4B-CDDA07141126}" type="sibTrans" cxnId="{7E009CF6-621D-4A06-8378-40E13B0AEA80}">
      <dgm:prSet/>
      <dgm:spPr/>
      <dgm:t>
        <a:bodyPr/>
        <a:lstStyle/>
        <a:p>
          <a:endParaRPr lang="en-US"/>
        </a:p>
      </dgm:t>
    </dgm:pt>
    <dgm:pt modelId="{A3ED6EBF-18DD-4491-855D-224D8F258F25}">
      <dgm:prSet phldrT="[Text]"/>
      <dgm:spPr/>
      <dgm:t>
        <a:bodyPr/>
        <a:lstStyle/>
        <a:p>
          <a:r>
            <a:rPr lang="en-US" dirty="0"/>
            <a:t>Literature</a:t>
          </a:r>
        </a:p>
      </dgm:t>
    </dgm:pt>
    <dgm:pt modelId="{6BFD53DF-B46E-49B2-AF83-DBBEF8090E8F}" type="parTrans" cxnId="{A3DB89D9-390D-4B8D-BC06-B351F2FD5D16}">
      <dgm:prSet/>
      <dgm:spPr/>
      <dgm:t>
        <a:bodyPr/>
        <a:lstStyle/>
        <a:p>
          <a:endParaRPr lang="en-US"/>
        </a:p>
      </dgm:t>
    </dgm:pt>
    <dgm:pt modelId="{A04A631F-FD64-45A9-A115-9DD0A1415244}" type="sibTrans" cxnId="{A3DB89D9-390D-4B8D-BC06-B351F2FD5D16}">
      <dgm:prSet/>
      <dgm:spPr/>
      <dgm:t>
        <a:bodyPr/>
        <a:lstStyle/>
        <a:p>
          <a:endParaRPr lang="en-US"/>
        </a:p>
      </dgm:t>
    </dgm:pt>
    <dgm:pt modelId="{1370C90F-D68F-4B7C-86AF-02B80AD5EF81}" type="pres">
      <dgm:prSet presAssocID="{1C0D441D-5B3A-43C1-A62F-89B1212FD4AB}" presName="CompostProcess" presStyleCnt="0">
        <dgm:presLayoutVars>
          <dgm:dir/>
          <dgm:resizeHandles val="exact"/>
        </dgm:presLayoutVars>
      </dgm:prSet>
      <dgm:spPr/>
    </dgm:pt>
    <dgm:pt modelId="{FD53827D-8D64-4708-8AB8-62AAE6F6BEB9}" type="pres">
      <dgm:prSet presAssocID="{1C0D441D-5B3A-43C1-A62F-89B1212FD4AB}" presName="arrow" presStyleLbl="bgShp" presStyleIdx="0" presStyleCnt="1"/>
      <dgm:spPr/>
    </dgm:pt>
    <dgm:pt modelId="{2C06826D-915C-4392-B7FE-4C15709FB127}" type="pres">
      <dgm:prSet presAssocID="{1C0D441D-5B3A-43C1-A62F-89B1212FD4AB}" presName="linearProcess" presStyleCnt="0"/>
      <dgm:spPr/>
    </dgm:pt>
    <dgm:pt modelId="{27A0EB0D-A54F-4498-8825-98838C132615}" type="pres">
      <dgm:prSet presAssocID="{68921451-2F04-487C-A32E-2EF4BC2953AE}" presName="textNode" presStyleLbl="node1" presStyleIdx="0" presStyleCnt="6">
        <dgm:presLayoutVars>
          <dgm:bulletEnabled val="1"/>
        </dgm:presLayoutVars>
      </dgm:prSet>
      <dgm:spPr/>
    </dgm:pt>
    <dgm:pt modelId="{8955DE50-72CE-4D1C-B3B6-FD288674993E}" type="pres">
      <dgm:prSet presAssocID="{A055D76E-D481-4A40-AE51-2FAA69D00CCA}" presName="sibTrans" presStyleCnt="0"/>
      <dgm:spPr/>
    </dgm:pt>
    <dgm:pt modelId="{047E8633-22A4-4E52-BED4-658A6E13B854}" type="pres">
      <dgm:prSet presAssocID="{767E3033-60B0-4BC4-9C91-02EC4DE68DD3}" presName="textNode" presStyleLbl="node1" presStyleIdx="1" presStyleCnt="6">
        <dgm:presLayoutVars>
          <dgm:bulletEnabled val="1"/>
        </dgm:presLayoutVars>
      </dgm:prSet>
      <dgm:spPr/>
    </dgm:pt>
    <dgm:pt modelId="{F911099C-5877-4209-98F6-E5EE3B25F497}" type="pres">
      <dgm:prSet presAssocID="{FEC371F3-3C1A-405F-83B0-C574DF95DFEF}" presName="sibTrans" presStyleCnt="0"/>
      <dgm:spPr/>
    </dgm:pt>
    <dgm:pt modelId="{21488A7B-0675-44BD-8459-C1F857364EFB}" type="pres">
      <dgm:prSet presAssocID="{1FFB77D5-F7A4-430C-8298-340367A2E582}" presName="textNode" presStyleLbl="node1" presStyleIdx="2" presStyleCnt="6">
        <dgm:presLayoutVars>
          <dgm:bulletEnabled val="1"/>
        </dgm:presLayoutVars>
      </dgm:prSet>
      <dgm:spPr/>
    </dgm:pt>
    <dgm:pt modelId="{7602BE71-0E7C-4876-B1A1-7CD57B801562}" type="pres">
      <dgm:prSet presAssocID="{DEA99A87-B39B-45A7-80CC-7F89BE4D3DD4}" presName="sibTrans" presStyleCnt="0"/>
      <dgm:spPr/>
    </dgm:pt>
    <dgm:pt modelId="{194B7D9E-D41B-4C48-8F4D-7ABADED765B2}" type="pres">
      <dgm:prSet presAssocID="{A3ED6EBF-18DD-4491-855D-224D8F258F25}" presName="textNode" presStyleLbl="node1" presStyleIdx="3" presStyleCnt="6">
        <dgm:presLayoutVars>
          <dgm:bulletEnabled val="1"/>
        </dgm:presLayoutVars>
      </dgm:prSet>
      <dgm:spPr/>
    </dgm:pt>
    <dgm:pt modelId="{955F3E5D-77A4-4504-B0C1-1B9293119647}" type="pres">
      <dgm:prSet presAssocID="{A04A631F-FD64-45A9-A115-9DD0A1415244}" presName="sibTrans" presStyleCnt="0"/>
      <dgm:spPr/>
    </dgm:pt>
    <dgm:pt modelId="{199F7E5C-FBE9-4786-9C87-21E0D81FE138}" type="pres">
      <dgm:prSet presAssocID="{9EE38343-8C60-4958-901B-D9F2A28C6B55}" presName="textNode" presStyleLbl="node1" presStyleIdx="4" presStyleCnt="6">
        <dgm:presLayoutVars>
          <dgm:bulletEnabled val="1"/>
        </dgm:presLayoutVars>
      </dgm:prSet>
      <dgm:spPr/>
    </dgm:pt>
    <dgm:pt modelId="{DA06AA14-769B-43B7-AFC6-465E61D404DE}" type="pres">
      <dgm:prSet presAssocID="{A3E2D91F-B8EE-493D-B4D1-6C295F5592C1}" presName="sibTrans" presStyleCnt="0"/>
      <dgm:spPr/>
    </dgm:pt>
    <dgm:pt modelId="{841B1948-B64B-4E82-A264-539E65EAD957}" type="pres">
      <dgm:prSet presAssocID="{4DCA51EA-5D6F-48C8-8922-47D35F953163}" presName="textNode" presStyleLbl="node1" presStyleIdx="5" presStyleCnt="6">
        <dgm:presLayoutVars>
          <dgm:bulletEnabled val="1"/>
        </dgm:presLayoutVars>
      </dgm:prSet>
      <dgm:spPr/>
    </dgm:pt>
  </dgm:ptLst>
  <dgm:cxnLst>
    <dgm:cxn modelId="{1BA9E421-A322-49C1-B85B-8CCEAF5BE9E8}" type="presOf" srcId="{68921451-2F04-487C-A32E-2EF4BC2953AE}" destId="{27A0EB0D-A54F-4498-8825-98838C132615}" srcOrd="0" destOrd="0" presId="urn:microsoft.com/office/officeart/2005/8/layout/hProcess9"/>
    <dgm:cxn modelId="{7EFCAF2F-E598-46B2-8228-499AA78E3E1D}" type="presOf" srcId="{767E3033-60B0-4BC4-9C91-02EC4DE68DD3}" destId="{047E8633-22A4-4E52-BED4-658A6E13B854}" srcOrd="0" destOrd="0" presId="urn:microsoft.com/office/officeart/2005/8/layout/hProcess9"/>
    <dgm:cxn modelId="{B7F1ED34-F354-4AB0-829D-F573E88EB1CF}" type="presOf" srcId="{1FFB77D5-F7A4-430C-8298-340367A2E582}" destId="{21488A7B-0675-44BD-8459-C1F857364EFB}" srcOrd="0" destOrd="0" presId="urn:microsoft.com/office/officeart/2005/8/layout/hProcess9"/>
    <dgm:cxn modelId="{EC38155D-6BB3-4FF0-8908-8EA24F9A2FE7}" type="presOf" srcId="{9EE38343-8C60-4958-901B-D9F2A28C6B55}" destId="{199F7E5C-FBE9-4786-9C87-21E0D81FE138}" srcOrd="0" destOrd="0" presId="urn:microsoft.com/office/officeart/2005/8/layout/hProcess9"/>
    <dgm:cxn modelId="{23B76473-3FC4-4609-8C47-FF7462DE308E}" type="presOf" srcId="{4DCA51EA-5D6F-48C8-8922-47D35F953163}" destId="{841B1948-B64B-4E82-A264-539E65EAD957}" srcOrd="0" destOrd="0" presId="urn:microsoft.com/office/officeart/2005/8/layout/hProcess9"/>
    <dgm:cxn modelId="{538063B7-07B6-4551-B38A-F1D96435FF3D}" type="presOf" srcId="{A3ED6EBF-18DD-4491-855D-224D8F258F25}" destId="{194B7D9E-D41B-4C48-8F4D-7ABADED765B2}" srcOrd="0" destOrd="0" presId="urn:microsoft.com/office/officeart/2005/8/layout/hProcess9"/>
    <dgm:cxn modelId="{8A15A3B9-DD06-4797-99B1-6E37A5CAD5CE}" srcId="{1C0D441D-5B3A-43C1-A62F-89B1212FD4AB}" destId="{9EE38343-8C60-4958-901B-D9F2A28C6B55}" srcOrd="4" destOrd="0" parTransId="{2C1176E4-1A0B-48A5-B9A7-C1CA7F3FC4D4}" sibTransId="{A3E2D91F-B8EE-493D-B4D1-6C295F5592C1}"/>
    <dgm:cxn modelId="{FE5A94C2-2BAC-4985-9D56-93F92F110C48}" type="presOf" srcId="{1C0D441D-5B3A-43C1-A62F-89B1212FD4AB}" destId="{1370C90F-D68F-4B7C-86AF-02B80AD5EF81}" srcOrd="0" destOrd="0" presId="urn:microsoft.com/office/officeart/2005/8/layout/hProcess9"/>
    <dgm:cxn modelId="{9CEE3FD7-13C8-4147-82A7-0705C2CE9816}" srcId="{1C0D441D-5B3A-43C1-A62F-89B1212FD4AB}" destId="{767E3033-60B0-4BC4-9C91-02EC4DE68DD3}" srcOrd="1" destOrd="0" parTransId="{978095C1-889D-46A5-9A22-A6AE9E83F188}" sibTransId="{FEC371F3-3C1A-405F-83B0-C574DF95DFEF}"/>
    <dgm:cxn modelId="{A3DB89D9-390D-4B8D-BC06-B351F2FD5D16}" srcId="{1C0D441D-5B3A-43C1-A62F-89B1212FD4AB}" destId="{A3ED6EBF-18DD-4491-855D-224D8F258F25}" srcOrd="3" destOrd="0" parTransId="{6BFD53DF-B46E-49B2-AF83-DBBEF8090E8F}" sibTransId="{A04A631F-FD64-45A9-A115-9DD0A1415244}"/>
    <dgm:cxn modelId="{08894DED-6DA0-444C-9AA2-AD0231C4D4D5}" srcId="{1C0D441D-5B3A-43C1-A62F-89B1212FD4AB}" destId="{68921451-2F04-487C-A32E-2EF4BC2953AE}" srcOrd="0" destOrd="0" parTransId="{0612C170-9CAE-42A7-9DB8-3102DFA04D5E}" sibTransId="{A055D76E-D481-4A40-AE51-2FAA69D00CCA}"/>
    <dgm:cxn modelId="{7E009CF6-621D-4A06-8378-40E13B0AEA80}" srcId="{1C0D441D-5B3A-43C1-A62F-89B1212FD4AB}" destId="{4DCA51EA-5D6F-48C8-8922-47D35F953163}" srcOrd="5" destOrd="0" parTransId="{74616994-4F3D-4339-B858-DB1BBEE8B537}" sibTransId="{F80E5907-0182-4F0F-AF4B-CDDA07141126}"/>
    <dgm:cxn modelId="{5F01D9FE-4C31-4FF3-B215-97A420281716}" srcId="{1C0D441D-5B3A-43C1-A62F-89B1212FD4AB}" destId="{1FFB77D5-F7A4-430C-8298-340367A2E582}" srcOrd="2" destOrd="0" parTransId="{AF7DDD1F-1515-4E83-AE05-1D97506FBC87}" sibTransId="{DEA99A87-B39B-45A7-80CC-7F89BE4D3DD4}"/>
    <dgm:cxn modelId="{09BC2ED1-33F0-4F11-A8BD-34DB98966737}" type="presParOf" srcId="{1370C90F-D68F-4B7C-86AF-02B80AD5EF81}" destId="{FD53827D-8D64-4708-8AB8-62AAE6F6BEB9}" srcOrd="0" destOrd="0" presId="urn:microsoft.com/office/officeart/2005/8/layout/hProcess9"/>
    <dgm:cxn modelId="{6DF1E6D8-DBCD-4A72-88D0-17B62D80639A}" type="presParOf" srcId="{1370C90F-D68F-4B7C-86AF-02B80AD5EF81}" destId="{2C06826D-915C-4392-B7FE-4C15709FB127}" srcOrd="1" destOrd="0" presId="urn:microsoft.com/office/officeart/2005/8/layout/hProcess9"/>
    <dgm:cxn modelId="{A8123958-B6EE-4FDD-8DF4-58A85AAB2E3C}" type="presParOf" srcId="{2C06826D-915C-4392-B7FE-4C15709FB127}" destId="{27A0EB0D-A54F-4498-8825-98838C132615}" srcOrd="0" destOrd="0" presId="urn:microsoft.com/office/officeart/2005/8/layout/hProcess9"/>
    <dgm:cxn modelId="{10964794-682F-42A9-A577-551D1B69905F}" type="presParOf" srcId="{2C06826D-915C-4392-B7FE-4C15709FB127}" destId="{8955DE50-72CE-4D1C-B3B6-FD288674993E}" srcOrd="1" destOrd="0" presId="urn:microsoft.com/office/officeart/2005/8/layout/hProcess9"/>
    <dgm:cxn modelId="{B4124D17-1BC6-4413-8014-A371F3BC55FA}" type="presParOf" srcId="{2C06826D-915C-4392-B7FE-4C15709FB127}" destId="{047E8633-22A4-4E52-BED4-658A6E13B854}" srcOrd="2" destOrd="0" presId="urn:microsoft.com/office/officeart/2005/8/layout/hProcess9"/>
    <dgm:cxn modelId="{6253CA5A-466B-4DC5-AD43-8DD5C6EF34D8}" type="presParOf" srcId="{2C06826D-915C-4392-B7FE-4C15709FB127}" destId="{F911099C-5877-4209-98F6-E5EE3B25F497}" srcOrd="3" destOrd="0" presId="urn:microsoft.com/office/officeart/2005/8/layout/hProcess9"/>
    <dgm:cxn modelId="{09204351-F27F-4942-B455-71D0A2B89BC8}" type="presParOf" srcId="{2C06826D-915C-4392-B7FE-4C15709FB127}" destId="{21488A7B-0675-44BD-8459-C1F857364EFB}" srcOrd="4" destOrd="0" presId="urn:microsoft.com/office/officeart/2005/8/layout/hProcess9"/>
    <dgm:cxn modelId="{1A5DB07D-F9A2-41AC-880A-E953C78A1B56}" type="presParOf" srcId="{2C06826D-915C-4392-B7FE-4C15709FB127}" destId="{7602BE71-0E7C-4876-B1A1-7CD57B801562}" srcOrd="5" destOrd="0" presId="urn:microsoft.com/office/officeart/2005/8/layout/hProcess9"/>
    <dgm:cxn modelId="{16687842-D650-4AC5-8D63-554FC4ED839A}" type="presParOf" srcId="{2C06826D-915C-4392-B7FE-4C15709FB127}" destId="{194B7D9E-D41B-4C48-8F4D-7ABADED765B2}" srcOrd="6" destOrd="0" presId="urn:microsoft.com/office/officeart/2005/8/layout/hProcess9"/>
    <dgm:cxn modelId="{23CE8B81-C363-4E93-AA57-70ACC2E7B2DF}" type="presParOf" srcId="{2C06826D-915C-4392-B7FE-4C15709FB127}" destId="{955F3E5D-77A4-4504-B0C1-1B9293119647}" srcOrd="7" destOrd="0" presId="urn:microsoft.com/office/officeart/2005/8/layout/hProcess9"/>
    <dgm:cxn modelId="{8A31566C-326E-417F-949D-4E0AA8C294A7}" type="presParOf" srcId="{2C06826D-915C-4392-B7FE-4C15709FB127}" destId="{199F7E5C-FBE9-4786-9C87-21E0D81FE138}" srcOrd="8" destOrd="0" presId="urn:microsoft.com/office/officeart/2005/8/layout/hProcess9"/>
    <dgm:cxn modelId="{694B29A7-5CE2-4025-917F-64B6E369B200}" type="presParOf" srcId="{2C06826D-915C-4392-B7FE-4C15709FB127}" destId="{DA06AA14-769B-43B7-AFC6-465E61D404DE}" srcOrd="9" destOrd="0" presId="urn:microsoft.com/office/officeart/2005/8/layout/hProcess9"/>
    <dgm:cxn modelId="{C8F68C42-DDB6-4DB3-918C-44DCC6382EB3}" type="presParOf" srcId="{2C06826D-915C-4392-B7FE-4C15709FB127}" destId="{841B1948-B64B-4E82-A264-539E65EAD957}"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DE16B3-F353-4874-96A7-204985FFE60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43EFB1D-DDA5-4A14-9585-60457D21F808}">
      <dgm:prSet/>
      <dgm:spPr/>
      <dgm:t>
        <a:bodyPr/>
        <a:lstStyle/>
        <a:p>
          <a:r>
            <a:rPr lang="en-US" dirty="0"/>
            <a:t>To provide the backdrop</a:t>
          </a:r>
        </a:p>
      </dgm:t>
    </dgm:pt>
    <dgm:pt modelId="{D201EEE5-3234-4DEA-AE0E-B08F2F996645}" type="parTrans" cxnId="{D26611CD-885D-40AE-9959-27FB624EB64E}">
      <dgm:prSet/>
      <dgm:spPr/>
      <dgm:t>
        <a:bodyPr/>
        <a:lstStyle/>
        <a:p>
          <a:endParaRPr lang="en-US"/>
        </a:p>
      </dgm:t>
    </dgm:pt>
    <dgm:pt modelId="{D00D343A-CFF5-425B-BF8D-CC12FEC8E12A}" type="sibTrans" cxnId="{D26611CD-885D-40AE-9959-27FB624EB64E}">
      <dgm:prSet/>
      <dgm:spPr/>
      <dgm:t>
        <a:bodyPr/>
        <a:lstStyle/>
        <a:p>
          <a:endParaRPr lang="en-US"/>
        </a:p>
      </dgm:t>
    </dgm:pt>
    <dgm:pt modelId="{B2A450BF-BB14-47F3-A6C5-AA98D0C8E4C7}">
      <dgm:prSet/>
      <dgm:spPr/>
      <dgm:t>
        <a:bodyPr/>
        <a:lstStyle/>
        <a:p>
          <a:r>
            <a:rPr lang="en-US" dirty="0"/>
            <a:t>Establish feasibility</a:t>
          </a:r>
        </a:p>
      </dgm:t>
    </dgm:pt>
    <dgm:pt modelId="{892F1FEB-CD2B-4AC3-8E56-84BFC07C8858}" type="parTrans" cxnId="{A61FEF5A-DE41-4621-8165-96F6683AAC60}">
      <dgm:prSet/>
      <dgm:spPr/>
      <dgm:t>
        <a:bodyPr/>
        <a:lstStyle/>
        <a:p>
          <a:endParaRPr lang="en-US"/>
        </a:p>
      </dgm:t>
    </dgm:pt>
    <dgm:pt modelId="{A08180C4-5F7C-482C-8E79-5A1F0FA967C4}" type="sibTrans" cxnId="{A61FEF5A-DE41-4621-8165-96F6683AAC60}">
      <dgm:prSet/>
      <dgm:spPr/>
      <dgm:t>
        <a:bodyPr/>
        <a:lstStyle/>
        <a:p>
          <a:endParaRPr lang="en-US"/>
        </a:p>
      </dgm:t>
    </dgm:pt>
    <dgm:pt modelId="{A8DEFDB8-9B1C-49B0-90EC-EAEB2019FA06}">
      <dgm:prSet/>
      <dgm:spPr/>
      <dgm:t>
        <a:bodyPr/>
        <a:lstStyle/>
        <a:p>
          <a:r>
            <a:rPr lang="en-US" dirty="0"/>
            <a:t>Establish novelty (</a:t>
          </a:r>
          <a:r>
            <a:rPr lang="en-US" strike="sngStrike" dirty="0"/>
            <a:t>re-inventing wheel</a:t>
          </a:r>
          <a:r>
            <a:rPr lang="en-US" dirty="0"/>
            <a:t>)</a:t>
          </a:r>
        </a:p>
      </dgm:t>
    </dgm:pt>
    <dgm:pt modelId="{F0293AFA-9FDE-4EBB-848C-E48403FC4AD6}" type="parTrans" cxnId="{733D6C0D-9866-4EEB-8E28-0A83A5BFB133}">
      <dgm:prSet/>
      <dgm:spPr/>
      <dgm:t>
        <a:bodyPr/>
        <a:lstStyle/>
        <a:p>
          <a:endParaRPr lang="en-US"/>
        </a:p>
      </dgm:t>
    </dgm:pt>
    <dgm:pt modelId="{69B995B6-CF7A-4030-A100-65EF1074639A}" type="sibTrans" cxnId="{733D6C0D-9866-4EEB-8E28-0A83A5BFB133}">
      <dgm:prSet/>
      <dgm:spPr/>
      <dgm:t>
        <a:bodyPr/>
        <a:lstStyle/>
        <a:p>
          <a:endParaRPr lang="en-US"/>
        </a:p>
      </dgm:t>
    </dgm:pt>
    <dgm:pt modelId="{6BCF8634-0A09-4D78-8F02-7050737A5D4A}">
      <dgm:prSet/>
      <dgm:spPr/>
      <dgm:t>
        <a:bodyPr/>
        <a:lstStyle/>
        <a:p>
          <a:r>
            <a:rPr lang="en-US" dirty="0"/>
            <a:t>Understand methods</a:t>
          </a:r>
        </a:p>
      </dgm:t>
    </dgm:pt>
    <dgm:pt modelId="{0E0D2ADF-ED38-4DB1-8BAA-603A3977CFBE}" type="parTrans" cxnId="{E182D4DB-F1B1-494A-A755-AD7D9A448349}">
      <dgm:prSet/>
      <dgm:spPr/>
      <dgm:t>
        <a:bodyPr/>
        <a:lstStyle/>
        <a:p>
          <a:endParaRPr lang="en-US"/>
        </a:p>
      </dgm:t>
    </dgm:pt>
    <dgm:pt modelId="{343F5AA7-5343-4273-8D6F-E609BCF6C0B6}" type="sibTrans" cxnId="{E182D4DB-F1B1-494A-A755-AD7D9A448349}">
      <dgm:prSet/>
      <dgm:spPr/>
      <dgm:t>
        <a:bodyPr/>
        <a:lstStyle/>
        <a:p>
          <a:endParaRPr lang="en-US"/>
        </a:p>
      </dgm:t>
    </dgm:pt>
    <dgm:pt modelId="{6644DB29-4379-4379-8FB7-016E507DE46D}">
      <dgm:prSet/>
      <dgm:spPr/>
      <dgm:t>
        <a:bodyPr/>
        <a:lstStyle/>
        <a:p>
          <a:r>
            <a:rPr lang="en-US" dirty="0"/>
            <a:t>Understand metrics</a:t>
          </a:r>
        </a:p>
      </dgm:t>
    </dgm:pt>
    <dgm:pt modelId="{488A812E-4B0A-4D07-A69F-1AA134FEB9E4}" type="parTrans" cxnId="{FAF5B982-9A5A-4BA5-992A-9D3CAA879EB9}">
      <dgm:prSet/>
      <dgm:spPr/>
      <dgm:t>
        <a:bodyPr/>
        <a:lstStyle/>
        <a:p>
          <a:endParaRPr lang="en-US"/>
        </a:p>
      </dgm:t>
    </dgm:pt>
    <dgm:pt modelId="{0E108DFA-37B2-4E1A-A2CC-9CE3D4B6093F}" type="sibTrans" cxnId="{FAF5B982-9A5A-4BA5-992A-9D3CAA879EB9}">
      <dgm:prSet/>
      <dgm:spPr/>
      <dgm:t>
        <a:bodyPr/>
        <a:lstStyle/>
        <a:p>
          <a:endParaRPr lang="en-US"/>
        </a:p>
      </dgm:t>
    </dgm:pt>
    <dgm:pt modelId="{3E3DD005-A762-4ABB-BFFA-E51E43C9B13B}">
      <dgm:prSet/>
      <dgm:spPr/>
      <dgm:t>
        <a:bodyPr/>
        <a:lstStyle/>
        <a:p>
          <a:r>
            <a:rPr lang="en-US" dirty="0"/>
            <a:t>Gauge existing results</a:t>
          </a:r>
        </a:p>
      </dgm:t>
    </dgm:pt>
    <dgm:pt modelId="{45CBA0DF-7617-4FF5-8EE2-41B311B44DD8}" type="parTrans" cxnId="{1580F0A8-307B-4EFC-BD1E-7FE0B214B083}">
      <dgm:prSet/>
      <dgm:spPr/>
      <dgm:t>
        <a:bodyPr/>
        <a:lstStyle/>
        <a:p>
          <a:endParaRPr lang="en-US"/>
        </a:p>
      </dgm:t>
    </dgm:pt>
    <dgm:pt modelId="{A4C4AEE7-C011-4873-92F3-EFE601942FF9}" type="sibTrans" cxnId="{1580F0A8-307B-4EFC-BD1E-7FE0B214B083}">
      <dgm:prSet/>
      <dgm:spPr/>
      <dgm:t>
        <a:bodyPr/>
        <a:lstStyle/>
        <a:p>
          <a:endParaRPr lang="en-US"/>
        </a:p>
      </dgm:t>
    </dgm:pt>
    <dgm:pt modelId="{BE2365B5-F346-40AD-87BB-5EB29A94CC87}">
      <dgm:prSet/>
      <dgm:spPr/>
      <dgm:t>
        <a:bodyPr/>
        <a:lstStyle/>
        <a:p>
          <a:r>
            <a:rPr lang="en-US" dirty="0"/>
            <a:t>Expose the research gap</a:t>
          </a:r>
        </a:p>
      </dgm:t>
    </dgm:pt>
    <dgm:pt modelId="{2A820A32-BF9F-47BE-9056-5401CCDBA0C1}" type="parTrans" cxnId="{218A3D04-F7B6-424C-8521-09B8C335E6A1}">
      <dgm:prSet/>
      <dgm:spPr/>
      <dgm:t>
        <a:bodyPr/>
        <a:lstStyle/>
        <a:p>
          <a:endParaRPr lang="en-US"/>
        </a:p>
      </dgm:t>
    </dgm:pt>
    <dgm:pt modelId="{D09194C1-BB77-48AA-9CDC-93E87710AEFE}" type="sibTrans" cxnId="{218A3D04-F7B6-424C-8521-09B8C335E6A1}">
      <dgm:prSet/>
      <dgm:spPr/>
      <dgm:t>
        <a:bodyPr/>
        <a:lstStyle/>
        <a:p>
          <a:endParaRPr lang="en-US"/>
        </a:p>
      </dgm:t>
    </dgm:pt>
    <dgm:pt modelId="{031C3750-9D5E-4101-A3B7-1C2A5530F5C4}" type="pres">
      <dgm:prSet presAssocID="{F6DE16B3-F353-4874-96A7-204985FFE609}" presName="linear" presStyleCnt="0">
        <dgm:presLayoutVars>
          <dgm:animLvl val="lvl"/>
          <dgm:resizeHandles val="exact"/>
        </dgm:presLayoutVars>
      </dgm:prSet>
      <dgm:spPr/>
    </dgm:pt>
    <dgm:pt modelId="{8321AB20-4FAB-447E-A540-3EDD5B0BDE62}" type="pres">
      <dgm:prSet presAssocID="{443EFB1D-DDA5-4A14-9585-60457D21F808}" presName="parentText" presStyleLbl="node1" presStyleIdx="0" presStyleCnt="7">
        <dgm:presLayoutVars>
          <dgm:chMax val="0"/>
          <dgm:bulletEnabled val="1"/>
        </dgm:presLayoutVars>
      </dgm:prSet>
      <dgm:spPr/>
    </dgm:pt>
    <dgm:pt modelId="{E7E38213-E7B7-40CF-AA82-B297E32454A3}" type="pres">
      <dgm:prSet presAssocID="{D00D343A-CFF5-425B-BF8D-CC12FEC8E12A}" presName="spacer" presStyleCnt="0"/>
      <dgm:spPr/>
    </dgm:pt>
    <dgm:pt modelId="{050EE471-1411-4B6F-B3F1-9683C800C8BF}" type="pres">
      <dgm:prSet presAssocID="{B2A450BF-BB14-47F3-A6C5-AA98D0C8E4C7}" presName="parentText" presStyleLbl="node1" presStyleIdx="1" presStyleCnt="7">
        <dgm:presLayoutVars>
          <dgm:chMax val="0"/>
          <dgm:bulletEnabled val="1"/>
        </dgm:presLayoutVars>
      </dgm:prSet>
      <dgm:spPr/>
    </dgm:pt>
    <dgm:pt modelId="{EE599CF9-5B93-4F04-B362-0382C1CF38ED}" type="pres">
      <dgm:prSet presAssocID="{A08180C4-5F7C-482C-8E79-5A1F0FA967C4}" presName="spacer" presStyleCnt="0"/>
      <dgm:spPr/>
    </dgm:pt>
    <dgm:pt modelId="{B16BEB57-060D-4FFB-B27D-43AD553D600F}" type="pres">
      <dgm:prSet presAssocID="{BE2365B5-F346-40AD-87BB-5EB29A94CC87}" presName="parentText" presStyleLbl="node1" presStyleIdx="2" presStyleCnt="7">
        <dgm:presLayoutVars>
          <dgm:chMax val="0"/>
          <dgm:bulletEnabled val="1"/>
        </dgm:presLayoutVars>
      </dgm:prSet>
      <dgm:spPr/>
    </dgm:pt>
    <dgm:pt modelId="{60F91AA0-0FD3-4C6A-8F05-E37EF003A769}" type="pres">
      <dgm:prSet presAssocID="{D09194C1-BB77-48AA-9CDC-93E87710AEFE}" presName="spacer" presStyleCnt="0"/>
      <dgm:spPr/>
    </dgm:pt>
    <dgm:pt modelId="{612A5D96-346C-4B9C-91D5-14DD3E4F87A6}" type="pres">
      <dgm:prSet presAssocID="{A8DEFDB8-9B1C-49B0-90EC-EAEB2019FA06}" presName="parentText" presStyleLbl="node1" presStyleIdx="3" presStyleCnt="7">
        <dgm:presLayoutVars>
          <dgm:chMax val="0"/>
          <dgm:bulletEnabled val="1"/>
        </dgm:presLayoutVars>
      </dgm:prSet>
      <dgm:spPr/>
    </dgm:pt>
    <dgm:pt modelId="{795674B9-5AF0-4BD0-8850-94289EB47B4A}" type="pres">
      <dgm:prSet presAssocID="{69B995B6-CF7A-4030-A100-65EF1074639A}" presName="spacer" presStyleCnt="0"/>
      <dgm:spPr/>
    </dgm:pt>
    <dgm:pt modelId="{E3AD8509-7DA7-4C43-BFD1-B0B4575D0FC9}" type="pres">
      <dgm:prSet presAssocID="{6BCF8634-0A09-4D78-8F02-7050737A5D4A}" presName="parentText" presStyleLbl="node1" presStyleIdx="4" presStyleCnt="7">
        <dgm:presLayoutVars>
          <dgm:chMax val="0"/>
          <dgm:bulletEnabled val="1"/>
        </dgm:presLayoutVars>
      </dgm:prSet>
      <dgm:spPr/>
    </dgm:pt>
    <dgm:pt modelId="{6C7B4CE8-5F73-432F-9C73-4510D25C6DF9}" type="pres">
      <dgm:prSet presAssocID="{343F5AA7-5343-4273-8D6F-E609BCF6C0B6}" presName="spacer" presStyleCnt="0"/>
      <dgm:spPr/>
    </dgm:pt>
    <dgm:pt modelId="{DEA9967B-377A-49CD-9C51-586E562977F0}" type="pres">
      <dgm:prSet presAssocID="{6644DB29-4379-4379-8FB7-016E507DE46D}" presName="parentText" presStyleLbl="node1" presStyleIdx="5" presStyleCnt="7">
        <dgm:presLayoutVars>
          <dgm:chMax val="0"/>
          <dgm:bulletEnabled val="1"/>
        </dgm:presLayoutVars>
      </dgm:prSet>
      <dgm:spPr/>
    </dgm:pt>
    <dgm:pt modelId="{8BC43164-6F7D-4220-9CD8-B84F354409A0}" type="pres">
      <dgm:prSet presAssocID="{0E108DFA-37B2-4E1A-A2CC-9CE3D4B6093F}" presName="spacer" presStyleCnt="0"/>
      <dgm:spPr/>
    </dgm:pt>
    <dgm:pt modelId="{3C21E443-0C16-4341-B78D-E7437EAAA12E}" type="pres">
      <dgm:prSet presAssocID="{3E3DD005-A762-4ABB-BFFA-E51E43C9B13B}" presName="parentText" presStyleLbl="node1" presStyleIdx="6" presStyleCnt="7">
        <dgm:presLayoutVars>
          <dgm:chMax val="0"/>
          <dgm:bulletEnabled val="1"/>
        </dgm:presLayoutVars>
      </dgm:prSet>
      <dgm:spPr/>
    </dgm:pt>
  </dgm:ptLst>
  <dgm:cxnLst>
    <dgm:cxn modelId="{218A3D04-F7B6-424C-8521-09B8C335E6A1}" srcId="{F6DE16B3-F353-4874-96A7-204985FFE609}" destId="{BE2365B5-F346-40AD-87BB-5EB29A94CC87}" srcOrd="2" destOrd="0" parTransId="{2A820A32-BF9F-47BE-9056-5401CCDBA0C1}" sibTransId="{D09194C1-BB77-48AA-9CDC-93E87710AEFE}"/>
    <dgm:cxn modelId="{733D6C0D-9866-4EEB-8E28-0A83A5BFB133}" srcId="{F6DE16B3-F353-4874-96A7-204985FFE609}" destId="{A8DEFDB8-9B1C-49B0-90EC-EAEB2019FA06}" srcOrd="3" destOrd="0" parTransId="{F0293AFA-9FDE-4EBB-848C-E48403FC4AD6}" sibTransId="{69B995B6-CF7A-4030-A100-65EF1074639A}"/>
    <dgm:cxn modelId="{30E7FD10-F435-4578-A884-21F9EF7421A1}" type="presOf" srcId="{443EFB1D-DDA5-4A14-9585-60457D21F808}" destId="{8321AB20-4FAB-447E-A540-3EDD5B0BDE62}" srcOrd="0" destOrd="0" presId="urn:microsoft.com/office/officeart/2005/8/layout/vList2"/>
    <dgm:cxn modelId="{F3390320-900A-4B44-B998-0521BC9C906F}" type="presOf" srcId="{3E3DD005-A762-4ABB-BFFA-E51E43C9B13B}" destId="{3C21E443-0C16-4341-B78D-E7437EAAA12E}" srcOrd="0" destOrd="0" presId="urn:microsoft.com/office/officeart/2005/8/layout/vList2"/>
    <dgm:cxn modelId="{73B96D3E-7DCC-4F6A-A3DB-D20C0D65585A}" type="presOf" srcId="{A8DEFDB8-9B1C-49B0-90EC-EAEB2019FA06}" destId="{612A5D96-346C-4B9C-91D5-14DD3E4F87A6}" srcOrd="0" destOrd="0" presId="urn:microsoft.com/office/officeart/2005/8/layout/vList2"/>
    <dgm:cxn modelId="{A61FEF5A-DE41-4621-8165-96F6683AAC60}" srcId="{F6DE16B3-F353-4874-96A7-204985FFE609}" destId="{B2A450BF-BB14-47F3-A6C5-AA98D0C8E4C7}" srcOrd="1" destOrd="0" parTransId="{892F1FEB-CD2B-4AC3-8E56-84BFC07C8858}" sibTransId="{A08180C4-5F7C-482C-8E79-5A1F0FA967C4}"/>
    <dgm:cxn modelId="{FAF5B982-9A5A-4BA5-992A-9D3CAA879EB9}" srcId="{F6DE16B3-F353-4874-96A7-204985FFE609}" destId="{6644DB29-4379-4379-8FB7-016E507DE46D}" srcOrd="5" destOrd="0" parTransId="{488A812E-4B0A-4D07-A69F-1AA134FEB9E4}" sibTransId="{0E108DFA-37B2-4E1A-A2CC-9CE3D4B6093F}"/>
    <dgm:cxn modelId="{154B458D-F0E9-434E-B3A9-762E3052CCA9}" type="presOf" srcId="{6644DB29-4379-4379-8FB7-016E507DE46D}" destId="{DEA9967B-377A-49CD-9C51-586E562977F0}" srcOrd="0" destOrd="0" presId="urn:microsoft.com/office/officeart/2005/8/layout/vList2"/>
    <dgm:cxn modelId="{2C2F5DA1-3852-45CA-9525-FEBBDF843EC8}" type="presOf" srcId="{B2A450BF-BB14-47F3-A6C5-AA98D0C8E4C7}" destId="{050EE471-1411-4B6F-B3F1-9683C800C8BF}" srcOrd="0" destOrd="0" presId="urn:microsoft.com/office/officeart/2005/8/layout/vList2"/>
    <dgm:cxn modelId="{1580F0A8-307B-4EFC-BD1E-7FE0B214B083}" srcId="{F6DE16B3-F353-4874-96A7-204985FFE609}" destId="{3E3DD005-A762-4ABB-BFFA-E51E43C9B13B}" srcOrd="6" destOrd="0" parTransId="{45CBA0DF-7617-4FF5-8EE2-41B311B44DD8}" sibTransId="{A4C4AEE7-C011-4873-92F3-EFE601942FF9}"/>
    <dgm:cxn modelId="{D26611CD-885D-40AE-9959-27FB624EB64E}" srcId="{F6DE16B3-F353-4874-96A7-204985FFE609}" destId="{443EFB1D-DDA5-4A14-9585-60457D21F808}" srcOrd="0" destOrd="0" parTransId="{D201EEE5-3234-4DEA-AE0E-B08F2F996645}" sibTransId="{D00D343A-CFF5-425B-BF8D-CC12FEC8E12A}"/>
    <dgm:cxn modelId="{B4292BD8-230F-45E5-AE0F-031BD5B99D80}" type="presOf" srcId="{F6DE16B3-F353-4874-96A7-204985FFE609}" destId="{031C3750-9D5E-4101-A3B7-1C2A5530F5C4}" srcOrd="0" destOrd="0" presId="urn:microsoft.com/office/officeart/2005/8/layout/vList2"/>
    <dgm:cxn modelId="{E182D4DB-F1B1-494A-A755-AD7D9A448349}" srcId="{F6DE16B3-F353-4874-96A7-204985FFE609}" destId="{6BCF8634-0A09-4D78-8F02-7050737A5D4A}" srcOrd="4" destOrd="0" parTransId="{0E0D2ADF-ED38-4DB1-8BAA-603A3977CFBE}" sibTransId="{343F5AA7-5343-4273-8D6F-E609BCF6C0B6}"/>
    <dgm:cxn modelId="{F0D27AE0-78C0-4B6B-A4CC-151FE609A62C}" type="presOf" srcId="{6BCF8634-0A09-4D78-8F02-7050737A5D4A}" destId="{E3AD8509-7DA7-4C43-BFD1-B0B4575D0FC9}" srcOrd="0" destOrd="0" presId="urn:microsoft.com/office/officeart/2005/8/layout/vList2"/>
    <dgm:cxn modelId="{19130AE4-E4B3-45A0-A062-9EFA9C505D27}" type="presOf" srcId="{BE2365B5-F346-40AD-87BB-5EB29A94CC87}" destId="{B16BEB57-060D-4FFB-B27D-43AD553D600F}" srcOrd="0" destOrd="0" presId="urn:microsoft.com/office/officeart/2005/8/layout/vList2"/>
    <dgm:cxn modelId="{F9025F68-DB11-4AD1-A140-2FF29C275365}" type="presParOf" srcId="{031C3750-9D5E-4101-A3B7-1C2A5530F5C4}" destId="{8321AB20-4FAB-447E-A540-3EDD5B0BDE62}" srcOrd="0" destOrd="0" presId="urn:microsoft.com/office/officeart/2005/8/layout/vList2"/>
    <dgm:cxn modelId="{F39482E4-DA20-4DEB-93A1-755ABEA4958A}" type="presParOf" srcId="{031C3750-9D5E-4101-A3B7-1C2A5530F5C4}" destId="{E7E38213-E7B7-40CF-AA82-B297E32454A3}" srcOrd="1" destOrd="0" presId="urn:microsoft.com/office/officeart/2005/8/layout/vList2"/>
    <dgm:cxn modelId="{CE49DD5A-55CD-4D8C-A051-5F34DDFF851E}" type="presParOf" srcId="{031C3750-9D5E-4101-A3B7-1C2A5530F5C4}" destId="{050EE471-1411-4B6F-B3F1-9683C800C8BF}" srcOrd="2" destOrd="0" presId="urn:microsoft.com/office/officeart/2005/8/layout/vList2"/>
    <dgm:cxn modelId="{690DD961-80AA-4AFC-A307-C2979FC58E47}" type="presParOf" srcId="{031C3750-9D5E-4101-A3B7-1C2A5530F5C4}" destId="{EE599CF9-5B93-4F04-B362-0382C1CF38ED}" srcOrd="3" destOrd="0" presId="urn:microsoft.com/office/officeart/2005/8/layout/vList2"/>
    <dgm:cxn modelId="{62CC0B68-C076-4ACC-9995-E31B8F371B4F}" type="presParOf" srcId="{031C3750-9D5E-4101-A3B7-1C2A5530F5C4}" destId="{B16BEB57-060D-4FFB-B27D-43AD553D600F}" srcOrd="4" destOrd="0" presId="urn:microsoft.com/office/officeart/2005/8/layout/vList2"/>
    <dgm:cxn modelId="{6145C497-F736-4C9F-ACE2-F9D2F94021D6}" type="presParOf" srcId="{031C3750-9D5E-4101-A3B7-1C2A5530F5C4}" destId="{60F91AA0-0FD3-4C6A-8F05-E37EF003A769}" srcOrd="5" destOrd="0" presId="urn:microsoft.com/office/officeart/2005/8/layout/vList2"/>
    <dgm:cxn modelId="{B913C068-F09F-4628-969A-B3F97521A773}" type="presParOf" srcId="{031C3750-9D5E-4101-A3B7-1C2A5530F5C4}" destId="{612A5D96-346C-4B9C-91D5-14DD3E4F87A6}" srcOrd="6" destOrd="0" presId="urn:microsoft.com/office/officeart/2005/8/layout/vList2"/>
    <dgm:cxn modelId="{F92DA578-28B9-4B2A-AF03-954ED98FF2D9}" type="presParOf" srcId="{031C3750-9D5E-4101-A3B7-1C2A5530F5C4}" destId="{795674B9-5AF0-4BD0-8850-94289EB47B4A}" srcOrd="7" destOrd="0" presId="urn:microsoft.com/office/officeart/2005/8/layout/vList2"/>
    <dgm:cxn modelId="{DFBF463B-D333-4E50-84A0-769D86139CC0}" type="presParOf" srcId="{031C3750-9D5E-4101-A3B7-1C2A5530F5C4}" destId="{E3AD8509-7DA7-4C43-BFD1-B0B4575D0FC9}" srcOrd="8" destOrd="0" presId="urn:microsoft.com/office/officeart/2005/8/layout/vList2"/>
    <dgm:cxn modelId="{D40C0161-C17B-4067-82D2-62D934761025}" type="presParOf" srcId="{031C3750-9D5E-4101-A3B7-1C2A5530F5C4}" destId="{6C7B4CE8-5F73-432F-9C73-4510D25C6DF9}" srcOrd="9" destOrd="0" presId="urn:microsoft.com/office/officeart/2005/8/layout/vList2"/>
    <dgm:cxn modelId="{0C8DC8E6-8CC5-4BBB-A866-B398DAE289D4}" type="presParOf" srcId="{031C3750-9D5E-4101-A3B7-1C2A5530F5C4}" destId="{DEA9967B-377A-49CD-9C51-586E562977F0}" srcOrd="10" destOrd="0" presId="urn:microsoft.com/office/officeart/2005/8/layout/vList2"/>
    <dgm:cxn modelId="{C5F83D1A-BFA0-45BB-B080-F5418ECC910E}" type="presParOf" srcId="{031C3750-9D5E-4101-A3B7-1C2A5530F5C4}" destId="{8BC43164-6F7D-4220-9CD8-B84F354409A0}" srcOrd="11" destOrd="0" presId="urn:microsoft.com/office/officeart/2005/8/layout/vList2"/>
    <dgm:cxn modelId="{EEDDB1A4-AC9A-4E9A-B87C-7F26C3F201E1}" type="presParOf" srcId="{031C3750-9D5E-4101-A3B7-1C2A5530F5C4}" destId="{3C21E443-0C16-4341-B78D-E7437EAAA12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E16B3-F353-4874-96A7-204985FFE60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43EFB1D-DDA5-4A14-9585-60457D21F808}">
      <dgm:prSet/>
      <dgm:spPr/>
      <dgm:t>
        <a:bodyPr/>
        <a:lstStyle/>
        <a:p>
          <a:r>
            <a:rPr lang="en-US" dirty="0"/>
            <a:t>Suggest ideas for research problems</a:t>
          </a:r>
        </a:p>
      </dgm:t>
    </dgm:pt>
    <dgm:pt modelId="{D201EEE5-3234-4DEA-AE0E-B08F2F996645}" type="parTrans" cxnId="{D26611CD-885D-40AE-9959-27FB624EB64E}">
      <dgm:prSet/>
      <dgm:spPr/>
      <dgm:t>
        <a:bodyPr/>
        <a:lstStyle/>
        <a:p>
          <a:endParaRPr lang="en-US"/>
        </a:p>
      </dgm:t>
    </dgm:pt>
    <dgm:pt modelId="{D00D343A-CFF5-425B-BF8D-CC12FEC8E12A}" type="sibTrans" cxnId="{D26611CD-885D-40AE-9959-27FB624EB64E}">
      <dgm:prSet/>
      <dgm:spPr/>
      <dgm:t>
        <a:bodyPr/>
        <a:lstStyle/>
        <a:p>
          <a:endParaRPr lang="en-US"/>
        </a:p>
      </dgm:t>
    </dgm:pt>
    <dgm:pt modelId="{B2A450BF-BB14-47F3-A6C5-AA98D0C8E4C7}">
      <dgm:prSet/>
      <dgm:spPr/>
      <dgm:t>
        <a:bodyPr/>
        <a:lstStyle/>
        <a:p>
          <a:r>
            <a:rPr lang="en-US" dirty="0"/>
            <a:t>Identify strengths and weaknesses of others’ theories and work</a:t>
          </a:r>
        </a:p>
      </dgm:t>
    </dgm:pt>
    <dgm:pt modelId="{892F1FEB-CD2B-4AC3-8E56-84BFC07C8858}" type="parTrans" cxnId="{A61FEF5A-DE41-4621-8165-96F6683AAC60}">
      <dgm:prSet/>
      <dgm:spPr/>
      <dgm:t>
        <a:bodyPr/>
        <a:lstStyle/>
        <a:p>
          <a:endParaRPr lang="en-US"/>
        </a:p>
      </dgm:t>
    </dgm:pt>
    <dgm:pt modelId="{A08180C4-5F7C-482C-8E79-5A1F0FA967C4}" type="sibTrans" cxnId="{A61FEF5A-DE41-4621-8165-96F6683AAC60}">
      <dgm:prSet/>
      <dgm:spPr/>
      <dgm:t>
        <a:bodyPr/>
        <a:lstStyle/>
        <a:p>
          <a:endParaRPr lang="en-US"/>
        </a:p>
      </dgm:t>
    </dgm:pt>
    <dgm:pt modelId="{A8DEFDB8-9B1C-49B0-90EC-EAEB2019FA06}">
      <dgm:prSet/>
      <dgm:spPr/>
      <dgm:t>
        <a:bodyPr/>
        <a:lstStyle/>
        <a:p>
          <a:r>
            <a:rPr lang="en-US" dirty="0"/>
            <a:t>Identify theories that can be applied</a:t>
          </a:r>
        </a:p>
      </dgm:t>
    </dgm:pt>
    <dgm:pt modelId="{F0293AFA-9FDE-4EBB-848C-E48403FC4AD6}" type="parTrans" cxnId="{733D6C0D-9866-4EEB-8E28-0A83A5BFB133}">
      <dgm:prSet/>
      <dgm:spPr/>
      <dgm:t>
        <a:bodyPr/>
        <a:lstStyle/>
        <a:p>
          <a:endParaRPr lang="en-US"/>
        </a:p>
      </dgm:t>
    </dgm:pt>
    <dgm:pt modelId="{69B995B6-CF7A-4030-A100-65EF1074639A}" type="sibTrans" cxnId="{733D6C0D-9866-4EEB-8E28-0A83A5BFB133}">
      <dgm:prSet/>
      <dgm:spPr/>
      <dgm:t>
        <a:bodyPr/>
        <a:lstStyle/>
        <a:p>
          <a:endParaRPr lang="en-US"/>
        </a:p>
      </dgm:t>
    </dgm:pt>
    <dgm:pt modelId="{6BCF8634-0A09-4D78-8F02-7050737A5D4A}">
      <dgm:prSet/>
      <dgm:spPr/>
      <dgm:t>
        <a:bodyPr/>
        <a:lstStyle/>
        <a:p>
          <a:r>
            <a:rPr lang="en-US" dirty="0"/>
            <a:t>Gather aspects of presenting work: e.g., literature, statistical and graphical treatment</a:t>
          </a:r>
        </a:p>
      </dgm:t>
    </dgm:pt>
    <dgm:pt modelId="{0E0D2ADF-ED38-4DB1-8BAA-603A3977CFBE}" type="parTrans" cxnId="{E182D4DB-F1B1-494A-A755-AD7D9A448349}">
      <dgm:prSet/>
      <dgm:spPr/>
      <dgm:t>
        <a:bodyPr/>
        <a:lstStyle/>
        <a:p>
          <a:endParaRPr lang="en-US"/>
        </a:p>
      </dgm:t>
    </dgm:pt>
    <dgm:pt modelId="{343F5AA7-5343-4273-8D6F-E609BCF6C0B6}" type="sibTrans" cxnId="{E182D4DB-F1B1-494A-A755-AD7D9A448349}">
      <dgm:prSet/>
      <dgm:spPr/>
      <dgm:t>
        <a:bodyPr/>
        <a:lstStyle/>
        <a:p>
          <a:endParaRPr lang="en-US"/>
        </a:p>
      </dgm:t>
    </dgm:pt>
    <dgm:pt modelId="{6644DB29-4379-4379-8FB7-016E507DE46D}">
      <dgm:prSet/>
      <dgm:spPr/>
      <dgm:t>
        <a:bodyPr/>
        <a:lstStyle/>
        <a:p>
          <a:r>
            <a:rPr lang="en-US" dirty="0"/>
            <a:t>Identify outlets for publishing</a:t>
          </a:r>
        </a:p>
      </dgm:t>
    </dgm:pt>
    <dgm:pt modelId="{488A812E-4B0A-4D07-A69F-1AA134FEB9E4}" type="parTrans" cxnId="{FAF5B982-9A5A-4BA5-992A-9D3CAA879EB9}">
      <dgm:prSet/>
      <dgm:spPr/>
      <dgm:t>
        <a:bodyPr/>
        <a:lstStyle/>
        <a:p>
          <a:endParaRPr lang="en-US"/>
        </a:p>
      </dgm:t>
    </dgm:pt>
    <dgm:pt modelId="{0E108DFA-37B2-4E1A-A2CC-9CE3D4B6093F}" type="sibTrans" cxnId="{FAF5B982-9A5A-4BA5-992A-9D3CAA879EB9}">
      <dgm:prSet/>
      <dgm:spPr/>
      <dgm:t>
        <a:bodyPr/>
        <a:lstStyle/>
        <a:p>
          <a:endParaRPr lang="en-US"/>
        </a:p>
      </dgm:t>
    </dgm:pt>
    <dgm:pt modelId="{6853A66F-78DA-4D6F-98B7-E19203863B76}">
      <dgm:prSet/>
      <dgm:spPr/>
      <dgm:t>
        <a:bodyPr/>
        <a:lstStyle/>
        <a:p>
          <a:r>
            <a:rPr lang="en-US" dirty="0"/>
            <a:t>To be current!</a:t>
          </a:r>
        </a:p>
      </dgm:t>
    </dgm:pt>
    <dgm:pt modelId="{25E6EBDE-6CB3-444E-B153-F32A585D3EC1}" type="parTrans" cxnId="{A4A4342F-B255-483E-AFB4-AABFBF0946E8}">
      <dgm:prSet/>
      <dgm:spPr/>
      <dgm:t>
        <a:bodyPr/>
        <a:lstStyle/>
        <a:p>
          <a:endParaRPr lang="en-US"/>
        </a:p>
      </dgm:t>
    </dgm:pt>
    <dgm:pt modelId="{FEB5D1C8-615B-41A1-8588-3E140D03AF70}" type="sibTrans" cxnId="{A4A4342F-B255-483E-AFB4-AABFBF0946E8}">
      <dgm:prSet/>
      <dgm:spPr/>
      <dgm:t>
        <a:bodyPr/>
        <a:lstStyle/>
        <a:p>
          <a:endParaRPr lang="en-US"/>
        </a:p>
      </dgm:t>
    </dgm:pt>
    <dgm:pt modelId="{031C3750-9D5E-4101-A3B7-1C2A5530F5C4}" type="pres">
      <dgm:prSet presAssocID="{F6DE16B3-F353-4874-96A7-204985FFE609}" presName="linear" presStyleCnt="0">
        <dgm:presLayoutVars>
          <dgm:animLvl val="lvl"/>
          <dgm:resizeHandles val="exact"/>
        </dgm:presLayoutVars>
      </dgm:prSet>
      <dgm:spPr/>
    </dgm:pt>
    <dgm:pt modelId="{E726DF64-B8CB-451C-92B6-08D188E9341F}" type="pres">
      <dgm:prSet presAssocID="{6853A66F-78DA-4D6F-98B7-E19203863B76}" presName="parentText" presStyleLbl="node1" presStyleIdx="0" presStyleCnt="6">
        <dgm:presLayoutVars>
          <dgm:chMax val="0"/>
          <dgm:bulletEnabled val="1"/>
        </dgm:presLayoutVars>
      </dgm:prSet>
      <dgm:spPr/>
    </dgm:pt>
    <dgm:pt modelId="{22BCE8F7-F033-4069-BF29-DDBDAF9E3F4B}" type="pres">
      <dgm:prSet presAssocID="{FEB5D1C8-615B-41A1-8588-3E140D03AF70}" presName="spacer" presStyleCnt="0"/>
      <dgm:spPr/>
    </dgm:pt>
    <dgm:pt modelId="{8321AB20-4FAB-447E-A540-3EDD5B0BDE62}" type="pres">
      <dgm:prSet presAssocID="{443EFB1D-DDA5-4A14-9585-60457D21F808}" presName="parentText" presStyleLbl="node1" presStyleIdx="1" presStyleCnt="6">
        <dgm:presLayoutVars>
          <dgm:chMax val="0"/>
          <dgm:bulletEnabled val="1"/>
        </dgm:presLayoutVars>
      </dgm:prSet>
      <dgm:spPr/>
    </dgm:pt>
    <dgm:pt modelId="{E7E38213-E7B7-40CF-AA82-B297E32454A3}" type="pres">
      <dgm:prSet presAssocID="{D00D343A-CFF5-425B-BF8D-CC12FEC8E12A}" presName="spacer" presStyleCnt="0"/>
      <dgm:spPr/>
    </dgm:pt>
    <dgm:pt modelId="{050EE471-1411-4B6F-B3F1-9683C800C8BF}" type="pres">
      <dgm:prSet presAssocID="{B2A450BF-BB14-47F3-A6C5-AA98D0C8E4C7}" presName="parentText" presStyleLbl="node1" presStyleIdx="2" presStyleCnt="6">
        <dgm:presLayoutVars>
          <dgm:chMax val="0"/>
          <dgm:bulletEnabled val="1"/>
        </dgm:presLayoutVars>
      </dgm:prSet>
      <dgm:spPr/>
    </dgm:pt>
    <dgm:pt modelId="{EE599CF9-5B93-4F04-B362-0382C1CF38ED}" type="pres">
      <dgm:prSet presAssocID="{A08180C4-5F7C-482C-8E79-5A1F0FA967C4}" presName="spacer" presStyleCnt="0"/>
      <dgm:spPr/>
    </dgm:pt>
    <dgm:pt modelId="{612A5D96-346C-4B9C-91D5-14DD3E4F87A6}" type="pres">
      <dgm:prSet presAssocID="{A8DEFDB8-9B1C-49B0-90EC-EAEB2019FA06}" presName="parentText" presStyleLbl="node1" presStyleIdx="3" presStyleCnt="6">
        <dgm:presLayoutVars>
          <dgm:chMax val="0"/>
          <dgm:bulletEnabled val="1"/>
        </dgm:presLayoutVars>
      </dgm:prSet>
      <dgm:spPr/>
    </dgm:pt>
    <dgm:pt modelId="{795674B9-5AF0-4BD0-8850-94289EB47B4A}" type="pres">
      <dgm:prSet presAssocID="{69B995B6-CF7A-4030-A100-65EF1074639A}" presName="spacer" presStyleCnt="0"/>
      <dgm:spPr/>
    </dgm:pt>
    <dgm:pt modelId="{E3AD8509-7DA7-4C43-BFD1-B0B4575D0FC9}" type="pres">
      <dgm:prSet presAssocID="{6BCF8634-0A09-4D78-8F02-7050737A5D4A}" presName="parentText" presStyleLbl="node1" presStyleIdx="4" presStyleCnt="6">
        <dgm:presLayoutVars>
          <dgm:chMax val="0"/>
          <dgm:bulletEnabled val="1"/>
        </dgm:presLayoutVars>
      </dgm:prSet>
      <dgm:spPr/>
    </dgm:pt>
    <dgm:pt modelId="{6C7B4CE8-5F73-432F-9C73-4510D25C6DF9}" type="pres">
      <dgm:prSet presAssocID="{343F5AA7-5343-4273-8D6F-E609BCF6C0B6}" presName="spacer" presStyleCnt="0"/>
      <dgm:spPr/>
    </dgm:pt>
    <dgm:pt modelId="{DEA9967B-377A-49CD-9C51-586E562977F0}" type="pres">
      <dgm:prSet presAssocID="{6644DB29-4379-4379-8FB7-016E507DE46D}" presName="parentText" presStyleLbl="node1" presStyleIdx="5" presStyleCnt="6">
        <dgm:presLayoutVars>
          <dgm:chMax val="0"/>
          <dgm:bulletEnabled val="1"/>
        </dgm:presLayoutVars>
      </dgm:prSet>
      <dgm:spPr/>
    </dgm:pt>
  </dgm:ptLst>
  <dgm:cxnLst>
    <dgm:cxn modelId="{733D6C0D-9866-4EEB-8E28-0A83A5BFB133}" srcId="{F6DE16B3-F353-4874-96A7-204985FFE609}" destId="{A8DEFDB8-9B1C-49B0-90EC-EAEB2019FA06}" srcOrd="3" destOrd="0" parTransId="{F0293AFA-9FDE-4EBB-848C-E48403FC4AD6}" sibTransId="{69B995B6-CF7A-4030-A100-65EF1074639A}"/>
    <dgm:cxn modelId="{30E7FD10-F435-4578-A884-21F9EF7421A1}" type="presOf" srcId="{443EFB1D-DDA5-4A14-9585-60457D21F808}" destId="{8321AB20-4FAB-447E-A540-3EDD5B0BDE62}" srcOrd="0" destOrd="0" presId="urn:microsoft.com/office/officeart/2005/8/layout/vList2"/>
    <dgm:cxn modelId="{A4A4342F-B255-483E-AFB4-AABFBF0946E8}" srcId="{F6DE16B3-F353-4874-96A7-204985FFE609}" destId="{6853A66F-78DA-4D6F-98B7-E19203863B76}" srcOrd="0" destOrd="0" parTransId="{25E6EBDE-6CB3-444E-B153-F32A585D3EC1}" sibTransId="{FEB5D1C8-615B-41A1-8588-3E140D03AF70}"/>
    <dgm:cxn modelId="{73B96D3E-7DCC-4F6A-A3DB-D20C0D65585A}" type="presOf" srcId="{A8DEFDB8-9B1C-49B0-90EC-EAEB2019FA06}" destId="{612A5D96-346C-4B9C-91D5-14DD3E4F87A6}" srcOrd="0" destOrd="0" presId="urn:microsoft.com/office/officeart/2005/8/layout/vList2"/>
    <dgm:cxn modelId="{A61FEF5A-DE41-4621-8165-96F6683AAC60}" srcId="{F6DE16B3-F353-4874-96A7-204985FFE609}" destId="{B2A450BF-BB14-47F3-A6C5-AA98D0C8E4C7}" srcOrd="2" destOrd="0" parTransId="{892F1FEB-CD2B-4AC3-8E56-84BFC07C8858}" sibTransId="{A08180C4-5F7C-482C-8E79-5A1F0FA967C4}"/>
    <dgm:cxn modelId="{FAF5B982-9A5A-4BA5-992A-9D3CAA879EB9}" srcId="{F6DE16B3-F353-4874-96A7-204985FFE609}" destId="{6644DB29-4379-4379-8FB7-016E507DE46D}" srcOrd="5" destOrd="0" parTransId="{488A812E-4B0A-4D07-A69F-1AA134FEB9E4}" sibTransId="{0E108DFA-37B2-4E1A-A2CC-9CE3D4B6093F}"/>
    <dgm:cxn modelId="{154B458D-F0E9-434E-B3A9-762E3052CCA9}" type="presOf" srcId="{6644DB29-4379-4379-8FB7-016E507DE46D}" destId="{DEA9967B-377A-49CD-9C51-586E562977F0}" srcOrd="0" destOrd="0" presId="urn:microsoft.com/office/officeart/2005/8/layout/vList2"/>
    <dgm:cxn modelId="{2C2F5DA1-3852-45CA-9525-FEBBDF843EC8}" type="presOf" srcId="{B2A450BF-BB14-47F3-A6C5-AA98D0C8E4C7}" destId="{050EE471-1411-4B6F-B3F1-9683C800C8BF}" srcOrd="0" destOrd="0" presId="urn:microsoft.com/office/officeart/2005/8/layout/vList2"/>
    <dgm:cxn modelId="{6D42B1C9-A9FC-4139-A95D-5FE8DE447556}" type="presOf" srcId="{6853A66F-78DA-4D6F-98B7-E19203863B76}" destId="{E726DF64-B8CB-451C-92B6-08D188E9341F}" srcOrd="0" destOrd="0" presId="urn:microsoft.com/office/officeart/2005/8/layout/vList2"/>
    <dgm:cxn modelId="{D26611CD-885D-40AE-9959-27FB624EB64E}" srcId="{F6DE16B3-F353-4874-96A7-204985FFE609}" destId="{443EFB1D-DDA5-4A14-9585-60457D21F808}" srcOrd="1" destOrd="0" parTransId="{D201EEE5-3234-4DEA-AE0E-B08F2F996645}" sibTransId="{D00D343A-CFF5-425B-BF8D-CC12FEC8E12A}"/>
    <dgm:cxn modelId="{B4292BD8-230F-45E5-AE0F-031BD5B99D80}" type="presOf" srcId="{F6DE16B3-F353-4874-96A7-204985FFE609}" destId="{031C3750-9D5E-4101-A3B7-1C2A5530F5C4}" srcOrd="0" destOrd="0" presId="urn:microsoft.com/office/officeart/2005/8/layout/vList2"/>
    <dgm:cxn modelId="{E182D4DB-F1B1-494A-A755-AD7D9A448349}" srcId="{F6DE16B3-F353-4874-96A7-204985FFE609}" destId="{6BCF8634-0A09-4D78-8F02-7050737A5D4A}" srcOrd="4" destOrd="0" parTransId="{0E0D2ADF-ED38-4DB1-8BAA-603A3977CFBE}" sibTransId="{343F5AA7-5343-4273-8D6F-E609BCF6C0B6}"/>
    <dgm:cxn modelId="{F0D27AE0-78C0-4B6B-A4CC-151FE609A62C}" type="presOf" srcId="{6BCF8634-0A09-4D78-8F02-7050737A5D4A}" destId="{E3AD8509-7DA7-4C43-BFD1-B0B4575D0FC9}" srcOrd="0" destOrd="0" presId="urn:microsoft.com/office/officeart/2005/8/layout/vList2"/>
    <dgm:cxn modelId="{9DDD3889-F62B-4D39-B2B1-496BA00D6A37}" type="presParOf" srcId="{031C3750-9D5E-4101-A3B7-1C2A5530F5C4}" destId="{E726DF64-B8CB-451C-92B6-08D188E9341F}" srcOrd="0" destOrd="0" presId="urn:microsoft.com/office/officeart/2005/8/layout/vList2"/>
    <dgm:cxn modelId="{A48B2C26-2913-4A7E-91F7-0E5BE513FB67}" type="presParOf" srcId="{031C3750-9D5E-4101-A3B7-1C2A5530F5C4}" destId="{22BCE8F7-F033-4069-BF29-DDBDAF9E3F4B}" srcOrd="1" destOrd="0" presId="urn:microsoft.com/office/officeart/2005/8/layout/vList2"/>
    <dgm:cxn modelId="{F9025F68-DB11-4AD1-A140-2FF29C275365}" type="presParOf" srcId="{031C3750-9D5E-4101-A3B7-1C2A5530F5C4}" destId="{8321AB20-4FAB-447E-A540-3EDD5B0BDE62}" srcOrd="2" destOrd="0" presId="urn:microsoft.com/office/officeart/2005/8/layout/vList2"/>
    <dgm:cxn modelId="{F39482E4-DA20-4DEB-93A1-755ABEA4958A}" type="presParOf" srcId="{031C3750-9D5E-4101-A3B7-1C2A5530F5C4}" destId="{E7E38213-E7B7-40CF-AA82-B297E32454A3}" srcOrd="3" destOrd="0" presId="urn:microsoft.com/office/officeart/2005/8/layout/vList2"/>
    <dgm:cxn modelId="{CE49DD5A-55CD-4D8C-A051-5F34DDFF851E}" type="presParOf" srcId="{031C3750-9D5E-4101-A3B7-1C2A5530F5C4}" destId="{050EE471-1411-4B6F-B3F1-9683C800C8BF}" srcOrd="4" destOrd="0" presId="urn:microsoft.com/office/officeart/2005/8/layout/vList2"/>
    <dgm:cxn modelId="{690DD961-80AA-4AFC-A307-C2979FC58E47}" type="presParOf" srcId="{031C3750-9D5E-4101-A3B7-1C2A5530F5C4}" destId="{EE599CF9-5B93-4F04-B362-0382C1CF38ED}" srcOrd="5" destOrd="0" presId="urn:microsoft.com/office/officeart/2005/8/layout/vList2"/>
    <dgm:cxn modelId="{B913C068-F09F-4628-969A-B3F97521A773}" type="presParOf" srcId="{031C3750-9D5E-4101-A3B7-1C2A5530F5C4}" destId="{612A5D96-346C-4B9C-91D5-14DD3E4F87A6}" srcOrd="6" destOrd="0" presId="urn:microsoft.com/office/officeart/2005/8/layout/vList2"/>
    <dgm:cxn modelId="{F92DA578-28B9-4B2A-AF03-954ED98FF2D9}" type="presParOf" srcId="{031C3750-9D5E-4101-A3B7-1C2A5530F5C4}" destId="{795674B9-5AF0-4BD0-8850-94289EB47B4A}" srcOrd="7" destOrd="0" presId="urn:microsoft.com/office/officeart/2005/8/layout/vList2"/>
    <dgm:cxn modelId="{DFBF463B-D333-4E50-84A0-769D86139CC0}" type="presParOf" srcId="{031C3750-9D5E-4101-A3B7-1C2A5530F5C4}" destId="{E3AD8509-7DA7-4C43-BFD1-B0B4575D0FC9}" srcOrd="8" destOrd="0" presId="urn:microsoft.com/office/officeart/2005/8/layout/vList2"/>
    <dgm:cxn modelId="{D40C0161-C17B-4067-82D2-62D934761025}" type="presParOf" srcId="{031C3750-9D5E-4101-A3B7-1C2A5530F5C4}" destId="{6C7B4CE8-5F73-432F-9C73-4510D25C6DF9}" srcOrd="9" destOrd="0" presId="urn:microsoft.com/office/officeart/2005/8/layout/vList2"/>
    <dgm:cxn modelId="{0C8DC8E6-8CC5-4BBB-A866-B398DAE289D4}" type="presParOf" srcId="{031C3750-9D5E-4101-A3B7-1C2A5530F5C4}" destId="{DEA9967B-377A-49CD-9C51-586E562977F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35B474-2D4B-4BD7-A3F8-02F8E80671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BCBF67-E826-4DC1-B893-9F24410D2E64}">
      <dgm:prSet custT="1"/>
      <dgm:spPr/>
      <dgm:t>
        <a:bodyPr/>
        <a:lstStyle/>
        <a:p>
          <a:pPr algn="l"/>
          <a:r>
            <a:rPr lang="en-US" sz="2400" dirty="0"/>
            <a:t>To convince the reader that the writer is knowledgeable of literature.</a:t>
          </a:r>
        </a:p>
      </dgm:t>
    </dgm:pt>
    <dgm:pt modelId="{6DB0C388-DA78-4F95-963D-D484E12595E9}" type="parTrans" cxnId="{51E5E2D2-FE1C-453D-BF5A-18B8F89DCC76}">
      <dgm:prSet/>
      <dgm:spPr/>
      <dgm:t>
        <a:bodyPr/>
        <a:lstStyle/>
        <a:p>
          <a:pPr algn="l"/>
          <a:endParaRPr lang="en-US" sz="2400"/>
        </a:p>
      </dgm:t>
    </dgm:pt>
    <dgm:pt modelId="{6A809366-2E8A-4E87-84DB-9652E5C9F817}" type="sibTrans" cxnId="{51E5E2D2-FE1C-453D-BF5A-18B8F89DCC76}">
      <dgm:prSet/>
      <dgm:spPr/>
      <dgm:t>
        <a:bodyPr/>
        <a:lstStyle/>
        <a:p>
          <a:pPr algn="l"/>
          <a:endParaRPr lang="en-US" sz="2400"/>
        </a:p>
      </dgm:t>
    </dgm:pt>
    <dgm:pt modelId="{79DB09EC-AB6B-4020-8D83-8931F49A8A56}">
      <dgm:prSet custT="1"/>
      <dgm:spPr/>
      <dgm:t>
        <a:bodyPr/>
        <a:lstStyle/>
        <a:p>
          <a:pPr algn="l"/>
          <a:r>
            <a:rPr lang="en-US" sz="2400" dirty="0"/>
            <a:t>A laundry list of previous studies: </a:t>
          </a:r>
        </a:p>
      </dgm:t>
    </dgm:pt>
    <dgm:pt modelId="{50618833-C67D-482C-A7C6-343EAA64E5A1}" type="parTrans" cxnId="{6ABDCE71-DCD3-468C-863F-AC2FD3D4B4FE}">
      <dgm:prSet/>
      <dgm:spPr/>
      <dgm:t>
        <a:bodyPr/>
        <a:lstStyle/>
        <a:p>
          <a:pPr algn="l"/>
          <a:endParaRPr lang="en-US" sz="2400"/>
        </a:p>
      </dgm:t>
    </dgm:pt>
    <dgm:pt modelId="{0F064977-5E18-4A3B-AB91-C7902A65A1D3}" type="sibTrans" cxnId="{6ABDCE71-DCD3-468C-863F-AC2FD3D4B4FE}">
      <dgm:prSet/>
      <dgm:spPr/>
      <dgm:t>
        <a:bodyPr/>
        <a:lstStyle/>
        <a:p>
          <a:pPr algn="l"/>
          <a:endParaRPr lang="en-US" sz="2400"/>
        </a:p>
      </dgm:t>
    </dgm:pt>
    <dgm:pt modelId="{A6B5C62E-650B-43F8-9CA3-96937FCDDD87}">
      <dgm:prSet custT="1"/>
      <dgm:spPr/>
      <dgm:t>
        <a:bodyPr/>
        <a:lstStyle/>
        <a:p>
          <a:pPr algn="l"/>
          <a:r>
            <a:rPr lang="en-US" sz="2400" dirty="0"/>
            <a:t>A compilation of facts and feelings.</a:t>
          </a:r>
        </a:p>
      </dgm:t>
    </dgm:pt>
    <dgm:pt modelId="{18AC3322-EA9C-4DF6-A55A-54D05B86F750}" type="parTrans" cxnId="{C00145DB-FD21-4E72-87D4-833A1E9750D1}">
      <dgm:prSet/>
      <dgm:spPr/>
      <dgm:t>
        <a:bodyPr/>
        <a:lstStyle/>
        <a:p>
          <a:pPr algn="l"/>
          <a:endParaRPr lang="en-US" sz="2400"/>
        </a:p>
      </dgm:t>
    </dgm:pt>
    <dgm:pt modelId="{C81FABED-EA5A-4595-9ADB-52CD106AF245}" type="sibTrans" cxnId="{C00145DB-FD21-4E72-87D4-833A1E9750D1}">
      <dgm:prSet/>
      <dgm:spPr/>
      <dgm:t>
        <a:bodyPr/>
        <a:lstStyle/>
        <a:p>
          <a:pPr algn="l"/>
          <a:endParaRPr lang="en-US" sz="2400"/>
        </a:p>
      </dgm:t>
    </dgm:pt>
    <dgm:pt modelId="{FA6578B3-5F3C-446B-8339-7D4415ECA741}">
      <dgm:prSet custT="1"/>
      <dgm:spPr/>
      <dgm:t>
        <a:bodyPr/>
        <a:lstStyle/>
        <a:p>
          <a:pPr algn="l"/>
          <a:r>
            <a:rPr lang="en-US" sz="2400" dirty="0"/>
            <a:t>A report of everything that you read.</a:t>
          </a:r>
        </a:p>
      </dgm:t>
    </dgm:pt>
    <dgm:pt modelId="{C9CDBC1C-6673-423A-BB93-73B3FF61BECF}" type="parTrans" cxnId="{AF453E71-6ECB-48D8-BAFD-0D0CFC4AD85C}">
      <dgm:prSet/>
      <dgm:spPr/>
      <dgm:t>
        <a:bodyPr/>
        <a:lstStyle/>
        <a:p>
          <a:endParaRPr lang="en-US" sz="2400"/>
        </a:p>
      </dgm:t>
    </dgm:pt>
    <dgm:pt modelId="{C41CEFE1-6194-4B8D-9D7B-62F20604C3EE}" type="sibTrans" cxnId="{AF453E71-6ECB-48D8-BAFD-0D0CFC4AD85C}">
      <dgm:prSet/>
      <dgm:spPr/>
      <dgm:t>
        <a:bodyPr/>
        <a:lstStyle/>
        <a:p>
          <a:endParaRPr lang="en-US" sz="2400"/>
        </a:p>
      </dgm:t>
    </dgm:pt>
    <dgm:pt modelId="{2B34C830-5760-406A-BA7D-790BDBC15773}" type="pres">
      <dgm:prSet presAssocID="{0A35B474-2D4B-4BD7-A3F8-02F8E8067149}" presName="linear" presStyleCnt="0">
        <dgm:presLayoutVars>
          <dgm:animLvl val="lvl"/>
          <dgm:resizeHandles val="exact"/>
        </dgm:presLayoutVars>
      </dgm:prSet>
      <dgm:spPr/>
    </dgm:pt>
    <dgm:pt modelId="{443D2D28-CB95-409F-BDE1-4ED83A42F21F}" type="pres">
      <dgm:prSet presAssocID="{D5BCBF67-E826-4DC1-B893-9F24410D2E64}" presName="parentText" presStyleLbl="node1" presStyleIdx="0" presStyleCnt="4">
        <dgm:presLayoutVars>
          <dgm:chMax val="0"/>
          <dgm:bulletEnabled val="1"/>
        </dgm:presLayoutVars>
      </dgm:prSet>
      <dgm:spPr/>
    </dgm:pt>
    <dgm:pt modelId="{1E100F29-2295-4A07-9C95-B6E20493F25E}" type="pres">
      <dgm:prSet presAssocID="{6A809366-2E8A-4E87-84DB-9652E5C9F817}" presName="spacer" presStyleCnt="0"/>
      <dgm:spPr/>
    </dgm:pt>
    <dgm:pt modelId="{3608D638-AC7C-4DD4-9E96-26051CD8B0CC}" type="pres">
      <dgm:prSet presAssocID="{79DB09EC-AB6B-4020-8D83-8931F49A8A56}" presName="parentText" presStyleLbl="node1" presStyleIdx="1" presStyleCnt="4">
        <dgm:presLayoutVars>
          <dgm:chMax val="0"/>
          <dgm:bulletEnabled val="1"/>
        </dgm:presLayoutVars>
      </dgm:prSet>
      <dgm:spPr/>
    </dgm:pt>
    <dgm:pt modelId="{BB484B05-7A29-4C2B-9DC3-2D702FDAFE89}" type="pres">
      <dgm:prSet presAssocID="{0F064977-5E18-4A3B-AB91-C7902A65A1D3}" presName="spacer" presStyleCnt="0"/>
      <dgm:spPr/>
    </dgm:pt>
    <dgm:pt modelId="{F2B4C8A8-7471-4F1A-8FCF-274A34AFBA9E}" type="pres">
      <dgm:prSet presAssocID="{A6B5C62E-650B-43F8-9CA3-96937FCDDD87}" presName="parentText" presStyleLbl="node1" presStyleIdx="2" presStyleCnt="4">
        <dgm:presLayoutVars>
          <dgm:chMax val="0"/>
          <dgm:bulletEnabled val="1"/>
        </dgm:presLayoutVars>
      </dgm:prSet>
      <dgm:spPr/>
    </dgm:pt>
    <dgm:pt modelId="{C9117ED6-3DD0-4A53-8382-2C205AA80D0F}" type="pres">
      <dgm:prSet presAssocID="{C81FABED-EA5A-4595-9ADB-52CD106AF245}" presName="spacer" presStyleCnt="0"/>
      <dgm:spPr/>
    </dgm:pt>
    <dgm:pt modelId="{D0C760F3-3E0D-4DFC-B1A5-EA0CC9B358D3}" type="pres">
      <dgm:prSet presAssocID="{FA6578B3-5F3C-446B-8339-7D4415ECA741}" presName="parentText" presStyleLbl="node1" presStyleIdx="3" presStyleCnt="4">
        <dgm:presLayoutVars>
          <dgm:chMax val="0"/>
          <dgm:bulletEnabled val="1"/>
        </dgm:presLayoutVars>
      </dgm:prSet>
      <dgm:spPr/>
    </dgm:pt>
  </dgm:ptLst>
  <dgm:cxnLst>
    <dgm:cxn modelId="{484F2460-9A15-493A-94BC-0C2BB382337F}" type="presOf" srcId="{79DB09EC-AB6B-4020-8D83-8931F49A8A56}" destId="{3608D638-AC7C-4DD4-9E96-26051CD8B0CC}" srcOrd="0" destOrd="0" presId="urn:microsoft.com/office/officeart/2005/8/layout/vList2"/>
    <dgm:cxn modelId="{CFC68963-0A59-43F4-8744-2137541A14E1}" type="presOf" srcId="{0A35B474-2D4B-4BD7-A3F8-02F8E8067149}" destId="{2B34C830-5760-406A-BA7D-790BDBC15773}" srcOrd="0" destOrd="0" presId="urn:microsoft.com/office/officeart/2005/8/layout/vList2"/>
    <dgm:cxn modelId="{AF453E71-6ECB-48D8-BAFD-0D0CFC4AD85C}" srcId="{0A35B474-2D4B-4BD7-A3F8-02F8E8067149}" destId="{FA6578B3-5F3C-446B-8339-7D4415ECA741}" srcOrd="3" destOrd="0" parTransId="{C9CDBC1C-6673-423A-BB93-73B3FF61BECF}" sibTransId="{C41CEFE1-6194-4B8D-9D7B-62F20604C3EE}"/>
    <dgm:cxn modelId="{6ABDCE71-DCD3-468C-863F-AC2FD3D4B4FE}" srcId="{0A35B474-2D4B-4BD7-A3F8-02F8E8067149}" destId="{79DB09EC-AB6B-4020-8D83-8931F49A8A56}" srcOrd="1" destOrd="0" parTransId="{50618833-C67D-482C-A7C6-343EAA64E5A1}" sibTransId="{0F064977-5E18-4A3B-AB91-C7902A65A1D3}"/>
    <dgm:cxn modelId="{2F198385-4218-431B-B71A-8C314DC1D43F}" type="presOf" srcId="{A6B5C62E-650B-43F8-9CA3-96937FCDDD87}" destId="{F2B4C8A8-7471-4F1A-8FCF-274A34AFBA9E}" srcOrd="0" destOrd="0" presId="urn:microsoft.com/office/officeart/2005/8/layout/vList2"/>
    <dgm:cxn modelId="{AB5958A6-44C1-4FEB-ACDE-BB969B9CB6EC}" type="presOf" srcId="{FA6578B3-5F3C-446B-8339-7D4415ECA741}" destId="{D0C760F3-3E0D-4DFC-B1A5-EA0CC9B358D3}" srcOrd="0" destOrd="0" presId="urn:microsoft.com/office/officeart/2005/8/layout/vList2"/>
    <dgm:cxn modelId="{7401A8C4-7A2F-42A2-BD11-AE1D2B6844F6}" type="presOf" srcId="{D5BCBF67-E826-4DC1-B893-9F24410D2E64}" destId="{443D2D28-CB95-409F-BDE1-4ED83A42F21F}" srcOrd="0" destOrd="0" presId="urn:microsoft.com/office/officeart/2005/8/layout/vList2"/>
    <dgm:cxn modelId="{51E5E2D2-FE1C-453D-BF5A-18B8F89DCC76}" srcId="{0A35B474-2D4B-4BD7-A3F8-02F8E8067149}" destId="{D5BCBF67-E826-4DC1-B893-9F24410D2E64}" srcOrd="0" destOrd="0" parTransId="{6DB0C388-DA78-4F95-963D-D484E12595E9}" sibTransId="{6A809366-2E8A-4E87-84DB-9652E5C9F817}"/>
    <dgm:cxn modelId="{C00145DB-FD21-4E72-87D4-833A1E9750D1}" srcId="{0A35B474-2D4B-4BD7-A3F8-02F8E8067149}" destId="{A6B5C62E-650B-43F8-9CA3-96937FCDDD87}" srcOrd="2" destOrd="0" parTransId="{18AC3322-EA9C-4DF6-A55A-54D05B86F750}" sibTransId="{C81FABED-EA5A-4595-9ADB-52CD106AF245}"/>
    <dgm:cxn modelId="{98FD6099-192E-457B-B274-A5EB05B6D018}" type="presParOf" srcId="{2B34C830-5760-406A-BA7D-790BDBC15773}" destId="{443D2D28-CB95-409F-BDE1-4ED83A42F21F}" srcOrd="0" destOrd="0" presId="urn:microsoft.com/office/officeart/2005/8/layout/vList2"/>
    <dgm:cxn modelId="{E8BF0DA3-C220-46F7-A002-4D25574114FB}" type="presParOf" srcId="{2B34C830-5760-406A-BA7D-790BDBC15773}" destId="{1E100F29-2295-4A07-9C95-B6E20493F25E}" srcOrd="1" destOrd="0" presId="urn:microsoft.com/office/officeart/2005/8/layout/vList2"/>
    <dgm:cxn modelId="{500FF89F-69A2-4740-BEB2-0B7512B66765}" type="presParOf" srcId="{2B34C830-5760-406A-BA7D-790BDBC15773}" destId="{3608D638-AC7C-4DD4-9E96-26051CD8B0CC}" srcOrd="2" destOrd="0" presId="urn:microsoft.com/office/officeart/2005/8/layout/vList2"/>
    <dgm:cxn modelId="{FEF83690-93DE-4E20-8836-CA3C419ECC19}" type="presParOf" srcId="{2B34C830-5760-406A-BA7D-790BDBC15773}" destId="{BB484B05-7A29-4C2B-9DC3-2D702FDAFE89}" srcOrd="3" destOrd="0" presId="urn:microsoft.com/office/officeart/2005/8/layout/vList2"/>
    <dgm:cxn modelId="{601CEEC0-C255-4A1B-BB34-FE16A073D523}" type="presParOf" srcId="{2B34C830-5760-406A-BA7D-790BDBC15773}" destId="{F2B4C8A8-7471-4F1A-8FCF-274A34AFBA9E}" srcOrd="4" destOrd="0" presId="urn:microsoft.com/office/officeart/2005/8/layout/vList2"/>
    <dgm:cxn modelId="{DA9B71EC-E5C4-4787-BA6A-75E0C3DC3B91}" type="presParOf" srcId="{2B34C830-5760-406A-BA7D-790BDBC15773}" destId="{C9117ED6-3DD0-4A53-8382-2C205AA80D0F}" srcOrd="5" destOrd="0" presId="urn:microsoft.com/office/officeart/2005/8/layout/vList2"/>
    <dgm:cxn modelId="{90F4B4CD-EF12-4137-96B3-A21951AC8A3F}" type="presParOf" srcId="{2B34C830-5760-406A-BA7D-790BDBC15773}" destId="{D0C760F3-3E0D-4DFC-B1A5-EA0CC9B358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7003F-F30B-43A3-B710-4AB92DB7DF66}" type="doc">
      <dgm:prSet loTypeId="urn:microsoft.com/office/officeart/2005/8/layout/hProcess9" loCatId="process" qsTypeId="urn:microsoft.com/office/officeart/2005/8/quickstyle/simple1" qsCatId="simple" csTypeId="urn:microsoft.com/office/officeart/2005/8/colors/accent1_2" csCatId="accent1" phldr="1"/>
      <dgm:spPr/>
    </dgm:pt>
    <dgm:pt modelId="{A9600C60-B83D-412C-96F8-6BAA6A2D476E}">
      <dgm:prSet phldrT="[Text]"/>
      <dgm:spPr/>
      <dgm:t>
        <a:bodyPr/>
        <a:lstStyle/>
        <a:p>
          <a:r>
            <a:rPr lang="en-US" dirty="0"/>
            <a:t>Finding and reading relevant articles</a:t>
          </a:r>
        </a:p>
      </dgm:t>
    </dgm:pt>
    <dgm:pt modelId="{950FFB39-D32E-4A8D-AE6A-F8F28D448E32}" type="parTrans" cxnId="{C7E1F549-2CD0-4DF3-A876-B324F4A69980}">
      <dgm:prSet/>
      <dgm:spPr/>
      <dgm:t>
        <a:bodyPr/>
        <a:lstStyle/>
        <a:p>
          <a:endParaRPr lang="en-US"/>
        </a:p>
      </dgm:t>
    </dgm:pt>
    <dgm:pt modelId="{81451A8A-450D-4DEF-895B-1DBC1CA44931}" type="sibTrans" cxnId="{C7E1F549-2CD0-4DF3-A876-B324F4A69980}">
      <dgm:prSet/>
      <dgm:spPr/>
      <dgm:t>
        <a:bodyPr/>
        <a:lstStyle/>
        <a:p>
          <a:endParaRPr lang="en-US"/>
        </a:p>
      </dgm:t>
    </dgm:pt>
    <dgm:pt modelId="{97E66E7C-5FCC-498C-8206-527408860221}">
      <dgm:prSet phldrT="[Text]"/>
      <dgm:spPr/>
      <dgm:t>
        <a:bodyPr/>
        <a:lstStyle/>
        <a:p>
          <a:r>
            <a:rPr lang="en-US" dirty="0"/>
            <a:t>Organizing</a:t>
          </a:r>
        </a:p>
      </dgm:t>
    </dgm:pt>
    <dgm:pt modelId="{472E18D7-1762-4128-AD0E-1150855DD94B}" type="parTrans" cxnId="{3650B753-5985-43E1-B1C9-106415D36374}">
      <dgm:prSet/>
      <dgm:spPr/>
      <dgm:t>
        <a:bodyPr/>
        <a:lstStyle/>
        <a:p>
          <a:endParaRPr lang="en-US"/>
        </a:p>
      </dgm:t>
    </dgm:pt>
    <dgm:pt modelId="{E1E44350-38D8-4377-B8BA-CF6CB1F906D2}" type="sibTrans" cxnId="{3650B753-5985-43E1-B1C9-106415D36374}">
      <dgm:prSet/>
      <dgm:spPr/>
      <dgm:t>
        <a:bodyPr/>
        <a:lstStyle/>
        <a:p>
          <a:endParaRPr lang="en-US"/>
        </a:p>
      </dgm:t>
    </dgm:pt>
    <dgm:pt modelId="{81556161-6D78-45DA-8AD4-897DCF5C4262}">
      <dgm:prSet phldrT="[Text]"/>
      <dgm:spPr/>
      <dgm:t>
        <a:bodyPr/>
        <a:lstStyle/>
        <a:p>
          <a:r>
            <a:rPr lang="en-US" dirty="0"/>
            <a:t>Associate papers with areas and summarize</a:t>
          </a:r>
        </a:p>
      </dgm:t>
    </dgm:pt>
    <dgm:pt modelId="{C0FD8F04-3240-4734-8BAD-ADCC2E5F7A07}" type="parTrans" cxnId="{33E1C068-4E2A-42D6-8801-6C8768DBC607}">
      <dgm:prSet/>
      <dgm:spPr/>
      <dgm:t>
        <a:bodyPr/>
        <a:lstStyle/>
        <a:p>
          <a:endParaRPr lang="en-US"/>
        </a:p>
      </dgm:t>
    </dgm:pt>
    <dgm:pt modelId="{CBA71473-FE30-4B61-8804-D9AFCA97E4B7}" type="sibTrans" cxnId="{33E1C068-4E2A-42D6-8801-6C8768DBC607}">
      <dgm:prSet/>
      <dgm:spPr/>
      <dgm:t>
        <a:bodyPr/>
        <a:lstStyle/>
        <a:p>
          <a:endParaRPr lang="en-US"/>
        </a:p>
      </dgm:t>
    </dgm:pt>
    <dgm:pt modelId="{D8765662-8E2D-4438-990A-0E0F54DB20D5}">
      <dgm:prSet phldrT="[Text]"/>
      <dgm:spPr/>
      <dgm:t>
        <a:bodyPr/>
        <a:lstStyle/>
        <a:p>
          <a:r>
            <a:rPr lang="en-US" dirty="0"/>
            <a:t>Find key areas of knowledge</a:t>
          </a:r>
        </a:p>
      </dgm:t>
    </dgm:pt>
    <dgm:pt modelId="{9955C2A0-7529-43BC-9A3B-A4798EEC7439}" type="parTrans" cxnId="{397C8AAC-44C3-4317-A206-0002AA436068}">
      <dgm:prSet/>
      <dgm:spPr/>
      <dgm:t>
        <a:bodyPr/>
        <a:lstStyle/>
        <a:p>
          <a:endParaRPr lang="en-US"/>
        </a:p>
      </dgm:t>
    </dgm:pt>
    <dgm:pt modelId="{8D34519D-1C88-464B-A258-2706B551752A}" type="sibTrans" cxnId="{397C8AAC-44C3-4317-A206-0002AA436068}">
      <dgm:prSet/>
      <dgm:spPr/>
      <dgm:t>
        <a:bodyPr/>
        <a:lstStyle/>
        <a:p>
          <a:endParaRPr lang="en-US"/>
        </a:p>
      </dgm:t>
    </dgm:pt>
    <dgm:pt modelId="{375D301D-952A-4FE4-AF61-ABDAD1A512BD}">
      <dgm:prSet phldrT="[Text]"/>
      <dgm:spPr/>
      <dgm:t>
        <a:bodyPr/>
        <a:lstStyle/>
        <a:p>
          <a:r>
            <a:rPr lang="en-US" dirty="0"/>
            <a:t>Provide transitions between areas</a:t>
          </a:r>
        </a:p>
      </dgm:t>
    </dgm:pt>
    <dgm:pt modelId="{CD1A58A3-4E9D-446B-BA33-87850E549363}" type="parTrans" cxnId="{63390952-EC08-445E-9573-B84CEC15BE2F}">
      <dgm:prSet/>
      <dgm:spPr/>
      <dgm:t>
        <a:bodyPr/>
        <a:lstStyle/>
        <a:p>
          <a:endParaRPr lang="en-US"/>
        </a:p>
      </dgm:t>
    </dgm:pt>
    <dgm:pt modelId="{B75E54C0-A2FB-43A6-B998-1ACDDC0DFD53}" type="sibTrans" cxnId="{63390952-EC08-445E-9573-B84CEC15BE2F}">
      <dgm:prSet/>
      <dgm:spPr/>
      <dgm:t>
        <a:bodyPr/>
        <a:lstStyle/>
        <a:p>
          <a:endParaRPr lang="en-US"/>
        </a:p>
      </dgm:t>
    </dgm:pt>
    <dgm:pt modelId="{3E32D9A7-C4C3-4686-B3FF-11C2E898945F}">
      <dgm:prSet phldrT="[Text]"/>
      <dgm:spPr/>
      <dgm:t>
        <a:bodyPr/>
        <a:lstStyle/>
        <a:p>
          <a:r>
            <a:rPr lang="en-US" dirty="0"/>
            <a:t>Organize them logically</a:t>
          </a:r>
        </a:p>
      </dgm:t>
    </dgm:pt>
    <dgm:pt modelId="{C686C706-2437-429C-A4F2-D17BD6AB207D}" type="parTrans" cxnId="{3820C47A-7710-4E42-9388-19ABECD1F3A9}">
      <dgm:prSet/>
      <dgm:spPr/>
      <dgm:t>
        <a:bodyPr/>
        <a:lstStyle/>
        <a:p>
          <a:endParaRPr lang="en-US"/>
        </a:p>
      </dgm:t>
    </dgm:pt>
    <dgm:pt modelId="{C0DF82AB-0D05-4BA5-85FC-1D48EC257B6B}" type="sibTrans" cxnId="{3820C47A-7710-4E42-9388-19ABECD1F3A9}">
      <dgm:prSet/>
      <dgm:spPr/>
      <dgm:t>
        <a:bodyPr/>
        <a:lstStyle/>
        <a:p>
          <a:endParaRPr lang="en-US"/>
        </a:p>
      </dgm:t>
    </dgm:pt>
    <dgm:pt modelId="{7D370C7A-28DA-4E72-87DE-8E6412F213BB}">
      <dgm:prSet phldrT="[Text]"/>
      <dgm:spPr/>
      <dgm:t>
        <a:bodyPr/>
        <a:lstStyle/>
        <a:p>
          <a:r>
            <a:rPr lang="en-US" dirty="0"/>
            <a:t>Purpose of each paper</a:t>
          </a:r>
        </a:p>
      </dgm:t>
    </dgm:pt>
    <dgm:pt modelId="{D8B344A5-50EE-4B28-9D62-5329DE96D4F1}" type="parTrans" cxnId="{2F153081-9D6E-4F8D-A873-4B90510C1DB4}">
      <dgm:prSet/>
      <dgm:spPr/>
      <dgm:t>
        <a:bodyPr/>
        <a:lstStyle/>
        <a:p>
          <a:endParaRPr lang="en-US"/>
        </a:p>
      </dgm:t>
    </dgm:pt>
    <dgm:pt modelId="{F4B6BA10-615A-442D-B369-82983BD786A7}" type="sibTrans" cxnId="{2F153081-9D6E-4F8D-A873-4B90510C1DB4}">
      <dgm:prSet/>
      <dgm:spPr/>
      <dgm:t>
        <a:bodyPr/>
        <a:lstStyle/>
        <a:p>
          <a:endParaRPr lang="en-US"/>
        </a:p>
      </dgm:t>
    </dgm:pt>
    <dgm:pt modelId="{486C9CAD-A9E3-4BB0-B39E-82C51E0954E5}">
      <dgm:prSet phldrT="[Text]"/>
      <dgm:spPr/>
      <dgm:t>
        <a:bodyPr/>
        <a:lstStyle/>
        <a:p>
          <a:r>
            <a:rPr lang="en-US" dirty="0"/>
            <a:t>Assumptions</a:t>
          </a:r>
        </a:p>
      </dgm:t>
    </dgm:pt>
    <dgm:pt modelId="{5A74A0BC-0ED7-4BA0-9881-1FEFAF1ABB2E}" type="parTrans" cxnId="{FB78B83E-73C5-4FBC-8DEF-5BEB0E4AFDF0}">
      <dgm:prSet/>
      <dgm:spPr/>
      <dgm:t>
        <a:bodyPr/>
        <a:lstStyle/>
        <a:p>
          <a:endParaRPr lang="en-US"/>
        </a:p>
      </dgm:t>
    </dgm:pt>
    <dgm:pt modelId="{71A9253E-79D5-47E6-895F-15C58AE3CEE4}" type="sibTrans" cxnId="{FB78B83E-73C5-4FBC-8DEF-5BEB0E4AFDF0}">
      <dgm:prSet/>
      <dgm:spPr/>
      <dgm:t>
        <a:bodyPr/>
        <a:lstStyle/>
        <a:p>
          <a:endParaRPr lang="en-US"/>
        </a:p>
      </dgm:t>
    </dgm:pt>
    <dgm:pt modelId="{D4C17FE3-F9A3-4FC4-8165-583940396A70}">
      <dgm:prSet phldrT="[Text]"/>
      <dgm:spPr/>
      <dgm:t>
        <a:bodyPr/>
        <a:lstStyle/>
        <a:p>
          <a:r>
            <a:rPr lang="en-US" dirty="0"/>
            <a:t>Main claims</a:t>
          </a:r>
        </a:p>
      </dgm:t>
    </dgm:pt>
    <dgm:pt modelId="{9143DED9-C4C3-4CD6-9865-44E181157CF0}" type="parTrans" cxnId="{B52316CC-FE6E-4407-9B05-6545A9DEAE58}">
      <dgm:prSet/>
      <dgm:spPr/>
      <dgm:t>
        <a:bodyPr/>
        <a:lstStyle/>
        <a:p>
          <a:endParaRPr lang="en-US"/>
        </a:p>
      </dgm:t>
    </dgm:pt>
    <dgm:pt modelId="{07A47E8B-CA66-489B-A76B-F3616684AB7F}" type="sibTrans" cxnId="{B52316CC-FE6E-4407-9B05-6545A9DEAE58}">
      <dgm:prSet/>
      <dgm:spPr/>
      <dgm:t>
        <a:bodyPr/>
        <a:lstStyle/>
        <a:p>
          <a:endParaRPr lang="en-US"/>
        </a:p>
      </dgm:t>
    </dgm:pt>
    <dgm:pt modelId="{50302FBF-E245-4FE6-AF81-57AD20CF6E06}">
      <dgm:prSet phldrT="[Text]"/>
      <dgm:spPr/>
      <dgm:t>
        <a:bodyPr/>
        <a:lstStyle/>
        <a:p>
          <a:r>
            <a:rPr lang="en-US" dirty="0"/>
            <a:t>Evaluating</a:t>
          </a:r>
        </a:p>
      </dgm:t>
    </dgm:pt>
    <dgm:pt modelId="{EE8C5970-82A2-4B18-8E56-3B7BA8D87EB5}" type="parTrans" cxnId="{605FF135-85B2-4A25-8455-F6FE18F4594A}">
      <dgm:prSet/>
      <dgm:spPr/>
      <dgm:t>
        <a:bodyPr/>
        <a:lstStyle/>
        <a:p>
          <a:endParaRPr lang="en-US"/>
        </a:p>
      </dgm:t>
    </dgm:pt>
    <dgm:pt modelId="{C0204C3F-E403-4E27-A353-95B98A919964}" type="sibTrans" cxnId="{605FF135-85B2-4A25-8455-F6FE18F4594A}">
      <dgm:prSet/>
      <dgm:spPr/>
      <dgm:t>
        <a:bodyPr/>
        <a:lstStyle/>
        <a:p>
          <a:endParaRPr lang="en-US"/>
        </a:p>
      </dgm:t>
    </dgm:pt>
    <dgm:pt modelId="{4683021C-90B5-4385-9A6A-1F65B81CAD2C}">
      <dgm:prSet phldrT="[Text]"/>
      <dgm:spPr/>
      <dgm:t>
        <a:bodyPr/>
        <a:lstStyle/>
        <a:p>
          <a:r>
            <a:rPr lang="en-US" dirty="0"/>
            <a:t>Identify the gaps in these papers</a:t>
          </a:r>
        </a:p>
      </dgm:t>
    </dgm:pt>
    <dgm:pt modelId="{A7FDC151-6C5A-4B10-8B1F-C2D6D2A2AC4B}" type="parTrans" cxnId="{614CC01E-54B3-47A6-8846-73F5069DB36C}">
      <dgm:prSet/>
      <dgm:spPr/>
      <dgm:t>
        <a:bodyPr/>
        <a:lstStyle/>
        <a:p>
          <a:endParaRPr lang="en-US"/>
        </a:p>
      </dgm:t>
    </dgm:pt>
    <dgm:pt modelId="{3A215821-0087-48B8-9A7B-058A47320C90}" type="sibTrans" cxnId="{614CC01E-54B3-47A6-8846-73F5069DB36C}">
      <dgm:prSet/>
      <dgm:spPr/>
      <dgm:t>
        <a:bodyPr/>
        <a:lstStyle/>
        <a:p>
          <a:endParaRPr lang="en-US"/>
        </a:p>
      </dgm:t>
    </dgm:pt>
    <dgm:pt modelId="{1F0DB083-CAEA-4DD7-BE36-1C12FE93B1BD}">
      <dgm:prSet phldrT="[Text]"/>
      <dgm:spPr/>
      <dgm:t>
        <a:bodyPr/>
        <a:lstStyle/>
        <a:p>
          <a:r>
            <a:rPr lang="en-US" dirty="0"/>
            <a:t>How can these papers be applied</a:t>
          </a:r>
        </a:p>
      </dgm:t>
    </dgm:pt>
    <dgm:pt modelId="{5AA0D8C8-C2E6-4FAF-8B10-0D1C248A5300}" type="parTrans" cxnId="{B19BD6A4-4C52-4487-A729-1E87900C136E}">
      <dgm:prSet/>
      <dgm:spPr/>
      <dgm:t>
        <a:bodyPr/>
        <a:lstStyle/>
        <a:p>
          <a:endParaRPr lang="en-US"/>
        </a:p>
      </dgm:t>
    </dgm:pt>
    <dgm:pt modelId="{74E95E4C-4AD8-466E-8169-023176D1FA4F}" type="sibTrans" cxnId="{B19BD6A4-4C52-4487-A729-1E87900C136E}">
      <dgm:prSet/>
      <dgm:spPr/>
      <dgm:t>
        <a:bodyPr/>
        <a:lstStyle/>
        <a:p>
          <a:endParaRPr lang="en-US"/>
        </a:p>
      </dgm:t>
    </dgm:pt>
    <dgm:pt modelId="{495D38EB-F7E4-480F-BE57-62013ABAC048}">
      <dgm:prSet phldrT="[Text]"/>
      <dgm:spPr/>
      <dgm:t>
        <a:bodyPr/>
        <a:lstStyle/>
        <a:p>
          <a:r>
            <a:rPr lang="en-US" dirty="0"/>
            <a:t>Why do the existing papers demand a new solution?</a:t>
          </a:r>
        </a:p>
      </dgm:t>
    </dgm:pt>
    <dgm:pt modelId="{1D2F6B73-AE7C-4C09-80D5-F928C35736F3}" type="parTrans" cxnId="{FD685CC0-5A64-4929-BF8F-46B18B209A08}">
      <dgm:prSet/>
      <dgm:spPr/>
      <dgm:t>
        <a:bodyPr/>
        <a:lstStyle/>
        <a:p>
          <a:endParaRPr lang="en-US"/>
        </a:p>
      </dgm:t>
    </dgm:pt>
    <dgm:pt modelId="{C06D925A-F00A-4A4A-89E1-54040725A6F7}" type="sibTrans" cxnId="{FD685CC0-5A64-4929-BF8F-46B18B209A08}">
      <dgm:prSet/>
      <dgm:spPr/>
      <dgm:t>
        <a:bodyPr/>
        <a:lstStyle/>
        <a:p>
          <a:endParaRPr lang="en-US"/>
        </a:p>
      </dgm:t>
    </dgm:pt>
    <dgm:pt modelId="{5FE9225B-52F0-4EDF-A725-14B1612DD16B}" type="pres">
      <dgm:prSet presAssocID="{DF97003F-F30B-43A3-B710-4AB92DB7DF66}" presName="CompostProcess" presStyleCnt="0">
        <dgm:presLayoutVars>
          <dgm:dir/>
          <dgm:resizeHandles val="exact"/>
        </dgm:presLayoutVars>
      </dgm:prSet>
      <dgm:spPr/>
    </dgm:pt>
    <dgm:pt modelId="{E2498826-33C7-491A-8D15-27270C207C3F}" type="pres">
      <dgm:prSet presAssocID="{DF97003F-F30B-43A3-B710-4AB92DB7DF66}" presName="arrow" presStyleLbl="bgShp" presStyleIdx="0" presStyleCnt="1"/>
      <dgm:spPr/>
    </dgm:pt>
    <dgm:pt modelId="{005B8AE7-F6AF-48DB-8888-42E8C9ACD51D}" type="pres">
      <dgm:prSet presAssocID="{DF97003F-F30B-43A3-B710-4AB92DB7DF66}" presName="linearProcess" presStyleCnt="0"/>
      <dgm:spPr/>
    </dgm:pt>
    <dgm:pt modelId="{06C5EF4B-4BEA-485F-86A4-C5A100995F0A}" type="pres">
      <dgm:prSet presAssocID="{A9600C60-B83D-412C-96F8-6BAA6A2D476E}" presName="textNode" presStyleLbl="node1" presStyleIdx="0" presStyleCnt="4">
        <dgm:presLayoutVars>
          <dgm:bulletEnabled val="1"/>
        </dgm:presLayoutVars>
      </dgm:prSet>
      <dgm:spPr/>
    </dgm:pt>
    <dgm:pt modelId="{CDB65D73-F516-4F7E-872A-32D21179E719}" type="pres">
      <dgm:prSet presAssocID="{81451A8A-450D-4DEF-895B-1DBC1CA44931}" presName="sibTrans" presStyleCnt="0"/>
      <dgm:spPr/>
    </dgm:pt>
    <dgm:pt modelId="{E55304F4-1D92-4D6C-8467-53E2037DCE7B}" type="pres">
      <dgm:prSet presAssocID="{97E66E7C-5FCC-498C-8206-527408860221}" presName="textNode" presStyleLbl="node1" presStyleIdx="1" presStyleCnt="4">
        <dgm:presLayoutVars>
          <dgm:bulletEnabled val="1"/>
        </dgm:presLayoutVars>
      </dgm:prSet>
      <dgm:spPr/>
    </dgm:pt>
    <dgm:pt modelId="{13E11039-DF01-4F08-8AF1-3F7B50692647}" type="pres">
      <dgm:prSet presAssocID="{E1E44350-38D8-4377-B8BA-CF6CB1F906D2}" presName="sibTrans" presStyleCnt="0"/>
      <dgm:spPr/>
    </dgm:pt>
    <dgm:pt modelId="{73D18762-BB41-4F51-BB2E-272DF7CD8FBB}" type="pres">
      <dgm:prSet presAssocID="{81556161-6D78-45DA-8AD4-897DCF5C4262}" presName="textNode" presStyleLbl="node1" presStyleIdx="2" presStyleCnt="4">
        <dgm:presLayoutVars>
          <dgm:bulletEnabled val="1"/>
        </dgm:presLayoutVars>
      </dgm:prSet>
      <dgm:spPr/>
    </dgm:pt>
    <dgm:pt modelId="{05801EB2-DAE8-494D-A3F9-E724DF83D25E}" type="pres">
      <dgm:prSet presAssocID="{CBA71473-FE30-4B61-8804-D9AFCA97E4B7}" presName="sibTrans" presStyleCnt="0"/>
      <dgm:spPr/>
    </dgm:pt>
    <dgm:pt modelId="{799B0D03-BE85-4AEC-A7B2-651A878A6263}" type="pres">
      <dgm:prSet presAssocID="{50302FBF-E245-4FE6-AF81-57AD20CF6E06}" presName="textNode" presStyleLbl="node1" presStyleIdx="3" presStyleCnt="4">
        <dgm:presLayoutVars>
          <dgm:bulletEnabled val="1"/>
        </dgm:presLayoutVars>
      </dgm:prSet>
      <dgm:spPr/>
    </dgm:pt>
  </dgm:ptLst>
  <dgm:cxnLst>
    <dgm:cxn modelId="{336B1815-F248-45B8-8783-A45ADA556DB7}" type="presOf" srcId="{4683021C-90B5-4385-9A6A-1F65B81CAD2C}" destId="{799B0D03-BE85-4AEC-A7B2-651A878A6263}" srcOrd="0" destOrd="1" presId="urn:microsoft.com/office/officeart/2005/8/layout/hProcess9"/>
    <dgm:cxn modelId="{614CC01E-54B3-47A6-8846-73F5069DB36C}" srcId="{50302FBF-E245-4FE6-AF81-57AD20CF6E06}" destId="{4683021C-90B5-4385-9A6A-1F65B81CAD2C}" srcOrd="0" destOrd="0" parTransId="{A7FDC151-6C5A-4B10-8B1F-C2D6D2A2AC4B}" sibTransId="{3A215821-0087-48B8-9A7B-058A47320C90}"/>
    <dgm:cxn modelId="{A5EFE723-E9FF-49BA-A90C-3EBD3A118CEA}" type="presOf" srcId="{375D301D-952A-4FE4-AF61-ABDAD1A512BD}" destId="{E55304F4-1D92-4D6C-8467-53E2037DCE7B}" srcOrd="0" destOrd="3" presId="urn:microsoft.com/office/officeart/2005/8/layout/hProcess9"/>
    <dgm:cxn modelId="{605FF135-85B2-4A25-8455-F6FE18F4594A}" srcId="{DF97003F-F30B-43A3-B710-4AB92DB7DF66}" destId="{50302FBF-E245-4FE6-AF81-57AD20CF6E06}" srcOrd="3" destOrd="0" parTransId="{EE8C5970-82A2-4B18-8E56-3B7BA8D87EB5}" sibTransId="{C0204C3F-E403-4E27-A353-95B98A919964}"/>
    <dgm:cxn modelId="{07189B3A-6E29-4157-879B-EE75933CB42D}" type="presOf" srcId="{486C9CAD-A9E3-4BB0-B39E-82C51E0954E5}" destId="{73D18762-BB41-4F51-BB2E-272DF7CD8FBB}" srcOrd="0" destOrd="2" presId="urn:microsoft.com/office/officeart/2005/8/layout/hProcess9"/>
    <dgm:cxn modelId="{FB78B83E-73C5-4FBC-8DEF-5BEB0E4AFDF0}" srcId="{81556161-6D78-45DA-8AD4-897DCF5C4262}" destId="{486C9CAD-A9E3-4BB0-B39E-82C51E0954E5}" srcOrd="1" destOrd="0" parTransId="{5A74A0BC-0ED7-4BA0-9881-1FEFAF1ABB2E}" sibTransId="{71A9253E-79D5-47E6-895F-15C58AE3CEE4}"/>
    <dgm:cxn modelId="{33E1C068-4E2A-42D6-8801-6C8768DBC607}" srcId="{DF97003F-F30B-43A3-B710-4AB92DB7DF66}" destId="{81556161-6D78-45DA-8AD4-897DCF5C4262}" srcOrd="2" destOrd="0" parTransId="{C0FD8F04-3240-4734-8BAD-ADCC2E5F7A07}" sibTransId="{CBA71473-FE30-4B61-8804-D9AFCA97E4B7}"/>
    <dgm:cxn modelId="{C7E1F549-2CD0-4DF3-A876-B324F4A69980}" srcId="{DF97003F-F30B-43A3-B710-4AB92DB7DF66}" destId="{A9600C60-B83D-412C-96F8-6BAA6A2D476E}" srcOrd="0" destOrd="0" parTransId="{950FFB39-D32E-4A8D-AE6A-F8F28D448E32}" sibTransId="{81451A8A-450D-4DEF-895B-1DBC1CA44931}"/>
    <dgm:cxn modelId="{43604D6E-DDAE-4607-8383-62AA0D8F810E}" type="presOf" srcId="{495D38EB-F7E4-480F-BE57-62013ABAC048}" destId="{799B0D03-BE85-4AEC-A7B2-651A878A6263}" srcOrd="0" destOrd="3" presId="urn:microsoft.com/office/officeart/2005/8/layout/hProcess9"/>
    <dgm:cxn modelId="{6190F76F-641D-4B81-BC48-AFD961CCA97A}" type="presOf" srcId="{81556161-6D78-45DA-8AD4-897DCF5C4262}" destId="{73D18762-BB41-4F51-BB2E-272DF7CD8FBB}" srcOrd="0" destOrd="0" presId="urn:microsoft.com/office/officeart/2005/8/layout/hProcess9"/>
    <dgm:cxn modelId="{63390952-EC08-445E-9573-B84CEC15BE2F}" srcId="{97E66E7C-5FCC-498C-8206-527408860221}" destId="{375D301D-952A-4FE4-AF61-ABDAD1A512BD}" srcOrd="2" destOrd="0" parTransId="{CD1A58A3-4E9D-446B-BA33-87850E549363}" sibTransId="{B75E54C0-A2FB-43A6-B998-1ACDDC0DFD53}"/>
    <dgm:cxn modelId="{3650B753-5985-43E1-B1C9-106415D36374}" srcId="{DF97003F-F30B-43A3-B710-4AB92DB7DF66}" destId="{97E66E7C-5FCC-498C-8206-527408860221}" srcOrd="1" destOrd="0" parTransId="{472E18D7-1762-4128-AD0E-1150855DD94B}" sibTransId="{E1E44350-38D8-4377-B8BA-CF6CB1F906D2}"/>
    <dgm:cxn modelId="{48EFE853-36BA-4AE0-A2C5-503522B569B3}" type="presOf" srcId="{DF97003F-F30B-43A3-B710-4AB92DB7DF66}" destId="{5FE9225B-52F0-4EDF-A725-14B1612DD16B}" srcOrd="0" destOrd="0" presId="urn:microsoft.com/office/officeart/2005/8/layout/hProcess9"/>
    <dgm:cxn modelId="{7A814A54-629F-42FC-81C3-E2E0672BB675}" type="presOf" srcId="{3E32D9A7-C4C3-4686-B3FF-11C2E898945F}" destId="{E55304F4-1D92-4D6C-8467-53E2037DCE7B}" srcOrd="0" destOrd="2" presId="urn:microsoft.com/office/officeart/2005/8/layout/hProcess9"/>
    <dgm:cxn modelId="{A9034279-7278-4DB6-97E1-7016C8AAA63E}" type="presOf" srcId="{7D370C7A-28DA-4E72-87DE-8E6412F213BB}" destId="{73D18762-BB41-4F51-BB2E-272DF7CD8FBB}" srcOrd="0" destOrd="1" presId="urn:microsoft.com/office/officeart/2005/8/layout/hProcess9"/>
    <dgm:cxn modelId="{3820C47A-7710-4E42-9388-19ABECD1F3A9}" srcId="{97E66E7C-5FCC-498C-8206-527408860221}" destId="{3E32D9A7-C4C3-4686-B3FF-11C2E898945F}" srcOrd="1" destOrd="0" parTransId="{C686C706-2437-429C-A4F2-D17BD6AB207D}" sibTransId="{C0DF82AB-0D05-4BA5-85FC-1D48EC257B6B}"/>
    <dgm:cxn modelId="{2F153081-9D6E-4F8D-A873-4B90510C1DB4}" srcId="{81556161-6D78-45DA-8AD4-897DCF5C4262}" destId="{7D370C7A-28DA-4E72-87DE-8E6412F213BB}" srcOrd="0" destOrd="0" parTransId="{D8B344A5-50EE-4B28-9D62-5329DE96D4F1}" sibTransId="{F4B6BA10-615A-442D-B369-82983BD786A7}"/>
    <dgm:cxn modelId="{85304E8B-6BA8-491A-9796-E31298A0877D}" type="presOf" srcId="{97E66E7C-5FCC-498C-8206-527408860221}" destId="{E55304F4-1D92-4D6C-8467-53E2037DCE7B}" srcOrd="0" destOrd="0" presId="urn:microsoft.com/office/officeart/2005/8/layout/hProcess9"/>
    <dgm:cxn modelId="{B19BD6A4-4C52-4487-A729-1E87900C136E}" srcId="{50302FBF-E245-4FE6-AF81-57AD20CF6E06}" destId="{1F0DB083-CAEA-4DD7-BE36-1C12FE93B1BD}" srcOrd="1" destOrd="0" parTransId="{5AA0D8C8-C2E6-4FAF-8B10-0D1C248A5300}" sibTransId="{74E95E4C-4AD8-466E-8169-023176D1FA4F}"/>
    <dgm:cxn modelId="{C77270A8-E6D5-4C1A-BDF2-76DF37BAA000}" type="presOf" srcId="{1F0DB083-CAEA-4DD7-BE36-1C12FE93B1BD}" destId="{799B0D03-BE85-4AEC-A7B2-651A878A6263}" srcOrd="0" destOrd="2" presId="urn:microsoft.com/office/officeart/2005/8/layout/hProcess9"/>
    <dgm:cxn modelId="{397C8AAC-44C3-4317-A206-0002AA436068}" srcId="{97E66E7C-5FCC-498C-8206-527408860221}" destId="{D8765662-8E2D-4438-990A-0E0F54DB20D5}" srcOrd="0" destOrd="0" parTransId="{9955C2A0-7529-43BC-9A3B-A4798EEC7439}" sibTransId="{8D34519D-1C88-464B-A258-2706B551752A}"/>
    <dgm:cxn modelId="{112730B1-A16E-473E-882D-C9A251C1B481}" type="presOf" srcId="{A9600C60-B83D-412C-96F8-6BAA6A2D476E}" destId="{06C5EF4B-4BEA-485F-86A4-C5A100995F0A}" srcOrd="0" destOrd="0" presId="urn:microsoft.com/office/officeart/2005/8/layout/hProcess9"/>
    <dgm:cxn modelId="{FD685CC0-5A64-4929-BF8F-46B18B209A08}" srcId="{50302FBF-E245-4FE6-AF81-57AD20CF6E06}" destId="{495D38EB-F7E4-480F-BE57-62013ABAC048}" srcOrd="2" destOrd="0" parTransId="{1D2F6B73-AE7C-4C09-80D5-F928C35736F3}" sibTransId="{C06D925A-F00A-4A4A-89E1-54040725A6F7}"/>
    <dgm:cxn modelId="{73347DCA-6B96-488C-9EA1-AB1F9055E209}" type="presOf" srcId="{D4C17FE3-F9A3-4FC4-8165-583940396A70}" destId="{73D18762-BB41-4F51-BB2E-272DF7CD8FBB}" srcOrd="0" destOrd="3" presId="urn:microsoft.com/office/officeart/2005/8/layout/hProcess9"/>
    <dgm:cxn modelId="{B52316CC-FE6E-4407-9B05-6545A9DEAE58}" srcId="{81556161-6D78-45DA-8AD4-897DCF5C4262}" destId="{D4C17FE3-F9A3-4FC4-8165-583940396A70}" srcOrd="2" destOrd="0" parTransId="{9143DED9-C4C3-4CD6-9865-44E181157CF0}" sibTransId="{07A47E8B-CA66-489B-A76B-F3616684AB7F}"/>
    <dgm:cxn modelId="{4ED7BBE5-7F01-4812-80E0-B7F4BFD02207}" type="presOf" srcId="{50302FBF-E245-4FE6-AF81-57AD20CF6E06}" destId="{799B0D03-BE85-4AEC-A7B2-651A878A6263}" srcOrd="0" destOrd="0" presId="urn:microsoft.com/office/officeart/2005/8/layout/hProcess9"/>
    <dgm:cxn modelId="{A33DC7E6-A3B2-4F4F-8316-64B2FDF7102B}" type="presOf" srcId="{D8765662-8E2D-4438-990A-0E0F54DB20D5}" destId="{E55304F4-1D92-4D6C-8467-53E2037DCE7B}" srcOrd="0" destOrd="1" presId="urn:microsoft.com/office/officeart/2005/8/layout/hProcess9"/>
    <dgm:cxn modelId="{2BB285B6-3E57-44DA-AD8E-C9D7850E8B82}" type="presParOf" srcId="{5FE9225B-52F0-4EDF-A725-14B1612DD16B}" destId="{E2498826-33C7-491A-8D15-27270C207C3F}" srcOrd="0" destOrd="0" presId="urn:microsoft.com/office/officeart/2005/8/layout/hProcess9"/>
    <dgm:cxn modelId="{BB3216FA-835A-4D8F-B729-1F1656F0C626}" type="presParOf" srcId="{5FE9225B-52F0-4EDF-A725-14B1612DD16B}" destId="{005B8AE7-F6AF-48DB-8888-42E8C9ACD51D}" srcOrd="1" destOrd="0" presId="urn:microsoft.com/office/officeart/2005/8/layout/hProcess9"/>
    <dgm:cxn modelId="{096947C9-59A1-40A1-8885-56843C76B26D}" type="presParOf" srcId="{005B8AE7-F6AF-48DB-8888-42E8C9ACD51D}" destId="{06C5EF4B-4BEA-485F-86A4-C5A100995F0A}" srcOrd="0" destOrd="0" presId="urn:microsoft.com/office/officeart/2005/8/layout/hProcess9"/>
    <dgm:cxn modelId="{37FE0271-579F-4AEA-8197-8B32EC25D382}" type="presParOf" srcId="{005B8AE7-F6AF-48DB-8888-42E8C9ACD51D}" destId="{CDB65D73-F516-4F7E-872A-32D21179E719}" srcOrd="1" destOrd="0" presId="urn:microsoft.com/office/officeart/2005/8/layout/hProcess9"/>
    <dgm:cxn modelId="{2122D3EE-5A10-4408-9AE9-613387228C64}" type="presParOf" srcId="{005B8AE7-F6AF-48DB-8888-42E8C9ACD51D}" destId="{E55304F4-1D92-4D6C-8467-53E2037DCE7B}" srcOrd="2" destOrd="0" presId="urn:microsoft.com/office/officeart/2005/8/layout/hProcess9"/>
    <dgm:cxn modelId="{88E07344-7E14-41E3-8BE6-BBE6C3F63A24}" type="presParOf" srcId="{005B8AE7-F6AF-48DB-8888-42E8C9ACD51D}" destId="{13E11039-DF01-4F08-8AF1-3F7B50692647}" srcOrd="3" destOrd="0" presId="urn:microsoft.com/office/officeart/2005/8/layout/hProcess9"/>
    <dgm:cxn modelId="{2F15F2C6-A241-44FE-A205-63515AABBFB3}" type="presParOf" srcId="{005B8AE7-F6AF-48DB-8888-42E8C9ACD51D}" destId="{73D18762-BB41-4F51-BB2E-272DF7CD8FBB}" srcOrd="4" destOrd="0" presId="urn:microsoft.com/office/officeart/2005/8/layout/hProcess9"/>
    <dgm:cxn modelId="{20692796-7BE6-4E12-8508-E26AFA73A5F2}" type="presParOf" srcId="{005B8AE7-F6AF-48DB-8888-42E8C9ACD51D}" destId="{05801EB2-DAE8-494D-A3F9-E724DF83D25E}" srcOrd="5" destOrd="0" presId="urn:microsoft.com/office/officeart/2005/8/layout/hProcess9"/>
    <dgm:cxn modelId="{8ECD9922-FFFD-4F6A-B875-69A71FA20C47}" type="presParOf" srcId="{005B8AE7-F6AF-48DB-8888-42E8C9ACD51D}" destId="{799B0D03-BE85-4AEC-A7B2-651A878A626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2369B2-DD3D-4151-A19F-B2D1A5E33984}"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US"/>
        </a:p>
      </dgm:t>
    </dgm:pt>
    <dgm:pt modelId="{B7C50790-62FC-4388-B7B5-1975DFE8CC95}">
      <dgm:prSet phldrT="[Text]" custT="1"/>
      <dgm:spPr/>
      <dgm:t>
        <a:bodyPr/>
        <a:lstStyle/>
        <a:p>
          <a:r>
            <a:rPr lang="en-US" sz="1800" dirty="0"/>
            <a:t>Aspects Comparable in Critiquing</a:t>
          </a:r>
        </a:p>
      </dgm:t>
    </dgm:pt>
    <dgm:pt modelId="{F35475F0-B84D-4AB9-BC15-045AE6C221B2}" type="parTrans" cxnId="{9316DA82-68C7-43A7-A069-B1C3273A2C78}">
      <dgm:prSet/>
      <dgm:spPr/>
      <dgm:t>
        <a:bodyPr/>
        <a:lstStyle/>
        <a:p>
          <a:endParaRPr lang="en-US"/>
        </a:p>
      </dgm:t>
    </dgm:pt>
    <dgm:pt modelId="{FDCDCF6D-382C-43AD-BB53-35057327DE4C}" type="sibTrans" cxnId="{9316DA82-68C7-43A7-A069-B1C3273A2C78}">
      <dgm:prSet/>
      <dgm:spPr/>
      <dgm:t>
        <a:bodyPr/>
        <a:lstStyle/>
        <a:p>
          <a:endParaRPr lang="en-US"/>
        </a:p>
      </dgm:t>
    </dgm:pt>
    <dgm:pt modelId="{8C55B4FF-25DD-4C71-8DE9-4E79A1BED910}">
      <dgm:prSet phldrT="[Text]" custT="1"/>
      <dgm:spPr/>
      <dgm:t>
        <a:bodyPr/>
        <a:lstStyle/>
        <a:p>
          <a:r>
            <a:rPr lang="en-US" sz="1800" dirty="0"/>
            <a:t>Problem definition</a:t>
          </a:r>
        </a:p>
      </dgm:t>
    </dgm:pt>
    <dgm:pt modelId="{7DC03D0D-9A5B-4540-8D1C-C2295399E3C5}" type="parTrans" cxnId="{E8DBE974-5099-44D5-8F36-169422270DCD}">
      <dgm:prSet/>
      <dgm:spPr/>
      <dgm:t>
        <a:bodyPr/>
        <a:lstStyle/>
        <a:p>
          <a:endParaRPr lang="en-US" dirty="0"/>
        </a:p>
      </dgm:t>
    </dgm:pt>
    <dgm:pt modelId="{6EDEAD34-A01E-467A-9980-F4DF049A8199}" type="sibTrans" cxnId="{E8DBE974-5099-44D5-8F36-169422270DCD}">
      <dgm:prSet/>
      <dgm:spPr/>
      <dgm:t>
        <a:bodyPr/>
        <a:lstStyle/>
        <a:p>
          <a:endParaRPr lang="en-US"/>
        </a:p>
      </dgm:t>
    </dgm:pt>
    <dgm:pt modelId="{7E79F65A-FAF7-4D8E-9916-5BD95F204282}">
      <dgm:prSet phldrT="[Text]" custT="1"/>
      <dgm:spPr/>
      <dgm:t>
        <a:bodyPr/>
        <a:lstStyle/>
        <a:p>
          <a:r>
            <a:rPr lang="en-US" sz="1800" dirty="0"/>
            <a:t>Methodology</a:t>
          </a:r>
        </a:p>
      </dgm:t>
    </dgm:pt>
    <dgm:pt modelId="{609329BF-4C56-4462-BA17-ABAFA91A961E}" type="parTrans" cxnId="{7325DECC-5322-4BB4-A126-EFA0A9C84139}">
      <dgm:prSet/>
      <dgm:spPr/>
      <dgm:t>
        <a:bodyPr/>
        <a:lstStyle/>
        <a:p>
          <a:endParaRPr lang="en-US" dirty="0"/>
        </a:p>
      </dgm:t>
    </dgm:pt>
    <dgm:pt modelId="{1D60AEF9-63F2-411D-85F1-9A55B655F83F}" type="sibTrans" cxnId="{7325DECC-5322-4BB4-A126-EFA0A9C84139}">
      <dgm:prSet/>
      <dgm:spPr/>
      <dgm:t>
        <a:bodyPr/>
        <a:lstStyle/>
        <a:p>
          <a:endParaRPr lang="en-US"/>
        </a:p>
      </dgm:t>
    </dgm:pt>
    <dgm:pt modelId="{9F77C3F6-73B5-416E-9908-5FFF601F96E8}">
      <dgm:prSet phldrT="[Text]" custT="1"/>
      <dgm:spPr/>
      <dgm:t>
        <a:bodyPr/>
        <a:lstStyle/>
        <a:p>
          <a:r>
            <a:rPr lang="en-US" sz="1800" dirty="0"/>
            <a:t>Performance metrics</a:t>
          </a:r>
        </a:p>
      </dgm:t>
    </dgm:pt>
    <dgm:pt modelId="{6E10DAB8-166C-43F7-ADCF-1EFBCBF81C5F}" type="parTrans" cxnId="{44430860-440A-4C66-895A-DA872F432B27}">
      <dgm:prSet/>
      <dgm:spPr/>
      <dgm:t>
        <a:bodyPr/>
        <a:lstStyle/>
        <a:p>
          <a:endParaRPr lang="en-US" dirty="0"/>
        </a:p>
      </dgm:t>
    </dgm:pt>
    <dgm:pt modelId="{CD29A052-8920-4E76-9B6C-3CFDFA733DEE}" type="sibTrans" cxnId="{44430860-440A-4C66-895A-DA872F432B27}">
      <dgm:prSet/>
      <dgm:spPr/>
      <dgm:t>
        <a:bodyPr/>
        <a:lstStyle/>
        <a:p>
          <a:endParaRPr lang="en-US"/>
        </a:p>
      </dgm:t>
    </dgm:pt>
    <dgm:pt modelId="{96685F6A-5DBD-4081-AF64-F49C8BE1838C}">
      <dgm:prSet phldrT="[Text]" custT="1"/>
      <dgm:spPr/>
      <dgm:t>
        <a:bodyPr/>
        <a:lstStyle/>
        <a:p>
          <a:r>
            <a:rPr lang="en-US" sz="1800" dirty="0"/>
            <a:t>Application domain</a:t>
          </a:r>
        </a:p>
      </dgm:t>
    </dgm:pt>
    <dgm:pt modelId="{A49DC831-6943-40D5-B80A-F8C661633E4F}" type="parTrans" cxnId="{FE0FDAA9-43CF-45EB-B303-A38314BF12A3}">
      <dgm:prSet/>
      <dgm:spPr/>
      <dgm:t>
        <a:bodyPr/>
        <a:lstStyle/>
        <a:p>
          <a:endParaRPr lang="en-US" dirty="0"/>
        </a:p>
      </dgm:t>
    </dgm:pt>
    <dgm:pt modelId="{381919D8-8224-4F11-AB80-83B7AF49AC33}" type="sibTrans" cxnId="{FE0FDAA9-43CF-45EB-B303-A38314BF12A3}">
      <dgm:prSet/>
      <dgm:spPr/>
      <dgm:t>
        <a:bodyPr/>
        <a:lstStyle/>
        <a:p>
          <a:endParaRPr lang="en-US"/>
        </a:p>
      </dgm:t>
    </dgm:pt>
    <dgm:pt modelId="{EBA52F4B-FADC-401E-90F5-D37B3D46E62A}">
      <dgm:prSet phldrT="[Text]" custT="1"/>
      <dgm:spPr/>
      <dgm:t>
        <a:bodyPr/>
        <a:lstStyle/>
        <a:p>
          <a:r>
            <a:rPr lang="en-US" sz="1800" dirty="0"/>
            <a:t>Data set</a:t>
          </a:r>
        </a:p>
      </dgm:t>
    </dgm:pt>
    <dgm:pt modelId="{470C082E-0F7D-480A-91D7-F7B56FE67D3D}" type="parTrans" cxnId="{5D758EDB-3EAF-4DDA-9581-791C45ACCC75}">
      <dgm:prSet/>
      <dgm:spPr/>
      <dgm:t>
        <a:bodyPr/>
        <a:lstStyle/>
        <a:p>
          <a:endParaRPr lang="en-US" dirty="0"/>
        </a:p>
      </dgm:t>
    </dgm:pt>
    <dgm:pt modelId="{26CA0FF9-7806-4A7D-B11A-58A2FB693DB0}" type="sibTrans" cxnId="{5D758EDB-3EAF-4DDA-9581-791C45ACCC75}">
      <dgm:prSet/>
      <dgm:spPr/>
      <dgm:t>
        <a:bodyPr/>
        <a:lstStyle/>
        <a:p>
          <a:endParaRPr lang="en-US"/>
        </a:p>
      </dgm:t>
    </dgm:pt>
    <dgm:pt modelId="{1F1A5109-E7C3-4CF1-909F-911D8130D4EA}">
      <dgm:prSet phldrT="[Text]" custT="1"/>
      <dgm:spPr/>
      <dgm:t>
        <a:bodyPr/>
        <a:lstStyle/>
        <a:p>
          <a:r>
            <a:rPr lang="en-US" sz="1800" dirty="0"/>
            <a:t>Validity of theory</a:t>
          </a:r>
        </a:p>
      </dgm:t>
    </dgm:pt>
    <dgm:pt modelId="{22BE922A-1B17-45D4-80BF-3AD5C123F603}" type="parTrans" cxnId="{F2E5409E-69E9-442A-B088-03216B1B6754}">
      <dgm:prSet/>
      <dgm:spPr/>
      <dgm:t>
        <a:bodyPr/>
        <a:lstStyle/>
        <a:p>
          <a:endParaRPr lang="en-US" dirty="0"/>
        </a:p>
      </dgm:t>
    </dgm:pt>
    <dgm:pt modelId="{C4F1B6AD-2DDE-4FBD-BA85-B16C1346F2E5}" type="sibTrans" cxnId="{F2E5409E-69E9-442A-B088-03216B1B6754}">
      <dgm:prSet/>
      <dgm:spPr/>
      <dgm:t>
        <a:bodyPr/>
        <a:lstStyle/>
        <a:p>
          <a:endParaRPr lang="en-US"/>
        </a:p>
      </dgm:t>
    </dgm:pt>
    <dgm:pt modelId="{E1C42DA6-3453-4E4E-9763-39D999F2906A}" type="pres">
      <dgm:prSet presAssocID="{192369B2-DD3D-4151-A19F-B2D1A5E33984}" presName="Name0" presStyleCnt="0">
        <dgm:presLayoutVars>
          <dgm:chMax val="1"/>
          <dgm:dir/>
          <dgm:animLvl val="ctr"/>
          <dgm:resizeHandles val="exact"/>
        </dgm:presLayoutVars>
      </dgm:prSet>
      <dgm:spPr/>
    </dgm:pt>
    <dgm:pt modelId="{9A359B0F-971A-4C16-B984-314FFC05AC07}" type="pres">
      <dgm:prSet presAssocID="{B7C50790-62FC-4388-B7B5-1975DFE8CC95}" presName="centerShape" presStyleLbl="node0" presStyleIdx="0" presStyleCnt="1"/>
      <dgm:spPr/>
    </dgm:pt>
    <dgm:pt modelId="{BDE454FB-7A66-47B7-BE3D-E939C5EE3A81}" type="pres">
      <dgm:prSet presAssocID="{7DC03D0D-9A5B-4540-8D1C-C2295399E3C5}" presName="parTrans" presStyleLbl="sibTrans2D1" presStyleIdx="0" presStyleCnt="6"/>
      <dgm:spPr/>
    </dgm:pt>
    <dgm:pt modelId="{48971366-5E43-47BC-8DAC-0D20E10A436E}" type="pres">
      <dgm:prSet presAssocID="{7DC03D0D-9A5B-4540-8D1C-C2295399E3C5}" presName="connectorText" presStyleLbl="sibTrans2D1" presStyleIdx="0" presStyleCnt="6"/>
      <dgm:spPr/>
    </dgm:pt>
    <dgm:pt modelId="{2B0B882E-7B36-4A8A-B916-07849813A50A}" type="pres">
      <dgm:prSet presAssocID="{8C55B4FF-25DD-4C71-8DE9-4E79A1BED910}" presName="node" presStyleLbl="node1" presStyleIdx="0" presStyleCnt="6">
        <dgm:presLayoutVars>
          <dgm:bulletEnabled val="1"/>
        </dgm:presLayoutVars>
      </dgm:prSet>
      <dgm:spPr/>
    </dgm:pt>
    <dgm:pt modelId="{077C89FA-D405-427F-B0C9-F5260D7DF167}" type="pres">
      <dgm:prSet presAssocID="{A49DC831-6943-40D5-B80A-F8C661633E4F}" presName="parTrans" presStyleLbl="sibTrans2D1" presStyleIdx="1" presStyleCnt="6"/>
      <dgm:spPr/>
    </dgm:pt>
    <dgm:pt modelId="{871B22E2-759A-4B31-9B5F-6FBF92896905}" type="pres">
      <dgm:prSet presAssocID="{A49DC831-6943-40D5-B80A-F8C661633E4F}" presName="connectorText" presStyleLbl="sibTrans2D1" presStyleIdx="1" presStyleCnt="6"/>
      <dgm:spPr/>
    </dgm:pt>
    <dgm:pt modelId="{99B137D2-CD1D-4515-95C9-042672DB9AB4}" type="pres">
      <dgm:prSet presAssocID="{96685F6A-5DBD-4081-AF64-F49C8BE1838C}" presName="node" presStyleLbl="node1" presStyleIdx="1" presStyleCnt="6">
        <dgm:presLayoutVars>
          <dgm:bulletEnabled val="1"/>
        </dgm:presLayoutVars>
      </dgm:prSet>
      <dgm:spPr/>
    </dgm:pt>
    <dgm:pt modelId="{28CB108D-ECB7-4E04-B3C0-B8166698E636}" type="pres">
      <dgm:prSet presAssocID="{22BE922A-1B17-45D4-80BF-3AD5C123F603}" presName="parTrans" presStyleLbl="sibTrans2D1" presStyleIdx="2" presStyleCnt="6"/>
      <dgm:spPr/>
    </dgm:pt>
    <dgm:pt modelId="{FA1A94DA-1EC5-4631-B37D-3DF297235047}" type="pres">
      <dgm:prSet presAssocID="{22BE922A-1B17-45D4-80BF-3AD5C123F603}" presName="connectorText" presStyleLbl="sibTrans2D1" presStyleIdx="2" presStyleCnt="6"/>
      <dgm:spPr/>
    </dgm:pt>
    <dgm:pt modelId="{E89B219E-49A4-43E6-BFDB-BAAA52E85574}" type="pres">
      <dgm:prSet presAssocID="{1F1A5109-E7C3-4CF1-909F-911D8130D4EA}" presName="node" presStyleLbl="node1" presStyleIdx="2" presStyleCnt="6">
        <dgm:presLayoutVars>
          <dgm:bulletEnabled val="1"/>
        </dgm:presLayoutVars>
      </dgm:prSet>
      <dgm:spPr/>
    </dgm:pt>
    <dgm:pt modelId="{754C9BE9-CD7A-4197-BF5A-B747D5091402}" type="pres">
      <dgm:prSet presAssocID="{609329BF-4C56-4462-BA17-ABAFA91A961E}" presName="parTrans" presStyleLbl="sibTrans2D1" presStyleIdx="3" presStyleCnt="6"/>
      <dgm:spPr/>
    </dgm:pt>
    <dgm:pt modelId="{408692B5-86E0-4CD3-A1C4-32CCC4148E7B}" type="pres">
      <dgm:prSet presAssocID="{609329BF-4C56-4462-BA17-ABAFA91A961E}" presName="connectorText" presStyleLbl="sibTrans2D1" presStyleIdx="3" presStyleCnt="6"/>
      <dgm:spPr/>
    </dgm:pt>
    <dgm:pt modelId="{E5AD92F4-DFC8-42F1-AEA7-893478F29906}" type="pres">
      <dgm:prSet presAssocID="{7E79F65A-FAF7-4D8E-9916-5BD95F204282}" presName="node" presStyleLbl="node1" presStyleIdx="3" presStyleCnt="6">
        <dgm:presLayoutVars>
          <dgm:bulletEnabled val="1"/>
        </dgm:presLayoutVars>
      </dgm:prSet>
      <dgm:spPr/>
    </dgm:pt>
    <dgm:pt modelId="{F47DD9AC-D0EB-453A-8D4C-9563E3DD5E85}" type="pres">
      <dgm:prSet presAssocID="{470C082E-0F7D-480A-91D7-F7B56FE67D3D}" presName="parTrans" presStyleLbl="sibTrans2D1" presStyleIdx="4" presStyleCnt="6"/>
      <dgm:spPr/>
    </dgm:pt>
    <dgm:pt modelId="{565D2D7A-7CB3-4920-9CD9-A2AF6F9C518B}" type="pres">
      <dgm:prSet presAssocID="{470C082E-0F7D-480A-91D7-F7B56FE67D3D}" presName="connectorText" presStyleLbl="sibTrans2D1" presStyleIdx="4" presStyleCnt="6"/>
      <dgm:spPr/>
    </dgm:pt>
    <dgm:pt modelId="{B1BBD249-7435-4AD4-8C0A-D1CFDC9FB088}" type="pres">
      <dgm:prSet presAssocID="{EBA52F4B-FADC-401E-90F5-D37B3D46E62A}" presName="node" presStyleLbl="node1" presStyleIdx="4" presStyleCnt="6">
        <dgm:presLayoutVars>
          <dgm:bulletEnabled val="1"/>
        </dgm:presLayoutVars>
      </dgm:prSet>
      <dgm:spPr/>
    </dgm:pt>
    <dgm:pt modelId="{7E315667-550B-4792-B8CC-C85F94DCA14B}" type="pres">
      <dgm:prSet presAssocID="{6E10DAB8-166C-43F7-ADCF-1EFBCBF81C5F}" presName="parTrans" presStyleLbl="sibTrans2D1" presStyleIdx="5" presStyleCnt="6"/>
      <dgm:spPr/>
    </dgm:pt>
    <dgm:pt modelId="{D41CC840-14C0-4934-B36E-4D017032E449}" type="pres">
      <dgm:prSet presAssocID="{6E10DAB8-166C-43F7-ADCF-1EFBCBF81C5F}" presName="connectorText" presStyleLbl="sibTrans2D1" presStyleIdx="5" presStyleCnt="6"/>
      <dgm:spPr/>
    </dgm:pt>
    <dgm:pt modelId="{322F99A6-1F60-4B4C-924D-0988B5B852EB}" type="pres">
      <dgm:prSet presAssocID="{9F77C3F6-73B5-416E-9908-5FFF601F96E8}" presName="node" presStyleLbl="node1" presStyleIdx="5" presStyleCnt="6">
        <dgm:presLayoutVars>
          <dgm:bulletEnabled val="1"/>
        </dgm:presLayoutVars>
      </dgm:prSet>
      <dgm:spPr/>
    </dgm:pt>
  </dgm:ptLst>
  <dgm:cxnLst>
    <dgm:cxn modelId="{7BD2430C-E355-4BFA-8EA9-32E5C769330F}" type="presOf" srcId="{7DC03D0D-9A5B-4540-8D1C-C2295399E3C5}" destId="{BDE454FB-7A66-47B7-BE3D-E939C5EE3A81}" srcOrd="0" destOrd="0" presId="urn:microsoft.com/office/officeart/2005/8/layout/radial5"/>
    <dgm:cxn modelId="{0F163119-8AAA-4152-A02E-B3AF1BC2E2F2}" type="presOf" srcId="{6E10DAB8-166C-43F7-ADCF-1EFBCBF81C5F}" destId="{7E315667-550B-4792-B8CC-C85F94DCA14B}" srcOrd="0" destOrd="0" presId="urn:microsoft.com/office/officeart/2005/8/layout/radial5"/>
    <dgm:cxn modelId="{07193725-375D-4F8A-84E1-A2496DB25F32}" type="presOf" srcId="{96685F6A-5DBD-4081-AF64-F49C8BE1838C}" destId="{99B137D2-CD1D-4515-95C9-042672DB9AB4}" srcOrd="0" destOrd="0" presId="urn:microsoft.com/office/officeart/2005/8/layout/radial5"/>
    <dgm:cxn modelId="{30D7BD2F-40FF-4E85-B87F-46402F48D954}" type="presOf" srcId="{7E79F65A-FAF7-4D8E-9916-5BD95F204282}" destId="{E5AD92F4-DFC8-42F1-AEA7-893478F29906}" srcOrd="0" destOrd="0" presId="urn:microsoft.com/office/officeart/2005/8/layout/radial5"/>
    <dgm:cxn modelId="{1C6C2D33-5817-4123-B890-294FCFB22AEE}" type="presOf" srcId="{6E10DAB8-166C-43F7-ADCF-1EFBCBF81C5F}" destId="{D41CC840-14C0-4934-B36E-4D017032E449}" srcOrd="1" destOrd="0" presId="urn:microsoft.com/office/officeart/2005/8/layout/radial5"/>
    <dgm:cxn modelId="{911D0C34-4842-48B6-A959-7A193F4A2682}" type="presOf" srcId="{609329BF-4C56-4462-BA17-ABAFA91A961E}" destId="{408692B5-86E0-4CD3-A1C4-32CCC4148E7B}" srcOrd="1" destOrd="0" presId="urn:microsoft.com/office/officeart/2005/8/layout/radial5"/>
    <dgm:cxn modelId="{A16CCB3D-F128-4BCB-A6F4-A5B4AA794436}" type="presOf" srcId="{192369B2-DD3D-4151-A19F-B2D1A5E33984}" destId="{E1C42DA6-3453-4E4E-9763-39D999F2906A}" srcOrd="0" destOrd="0" presId="urn:microsoft.com/office/officeart/2005/8/layout/radial5"/>
    <dgm:cxn modelId="{44430860-440A-4C66-895A-DA872F432B27}" srcId="{B7C50790-62FC-4388-B7B5-1975DFE8CC95}" destId="{9F77C3F6-73B5-416E-9908-5FFF601F96E8}" srcOrd="5" destOrd="0" parTransId="{6E10DAB8-166C-43F7-ADCF-1EFBCBF81C5F}" sibTransId="{CD29A052-8920-4E76-9B6C-3CFDFA733DEE}"/>
    <dgm:cxn modelId="{FC60F744-731A-46D5-AB67-C06717359AB7}" type="presOf" srcId="{A49DC831-6943-40D5-B80A-F8C661633E4F}" destId="{077C89FA-D405-427F-B0C9-F5260D7DF167}" srcOrd="0" destOrd="0" presId="urn:microsoft.com/office/officeart/2005/8/layout/radial5"/>
    <dgm:cxn modelId="{35E1AC66-5CD7-4CB8-B646-B7694FDD3F7C}" type="presOf" srcId="{609329BF-4C56-4462-BA17-ABAFA91A961E}" destId="{754C9BE9-CD7A-4197-BF5A-B747D5091402}" srcOrd="0" destOrd="0" presId="urn:microsoft.com/office/officeart/2005/8/layout/radial5"/>
    <dgm:cxn modelId="{E8DBE974-5099-44D5-8F36-169422270DCD}" srcId="{B7C50790-62FC-4388-B7B5-1975DFE8CC95}" destId="{8C55B4FF-25DD-4C71-8DE9-4E79A1BED910}" srcOrd="0" destOrd="0" parTransId="{7DC03D0D-9A5B-4540-8D1C-C2295399E3C5}" sibTransId="{6EDEAD34-A01E-467A-9980-F4DF049A8199}"/>
    <dgm:cxn modelId="{05DB797C-8D05-4FFE-840F-030032917AB3}" type="presOf" srcId="{EBA52F4B-FADC-401E-90F5-D37B3D46E62A}" destId="{B1BBD249-7435-4AD4-8C0A-D1CFDC9FB088}" srcOrd="0" destOrd="0" presId="urn:microsoft.com/office/officeart/2005/8/layout/radial5"/>
    <dgm:cxn modelId="{9316DA82-68C7-43A7-A069-B1C3273A2C78}" srcId="{192369B2-DD3D-4151-A19F-B2D1A5E33984}" destId="{B7C50790-62FC-4388-B7B5-1975DFE8CC95}" srcOrd="0" destOrd="0" parTransId="{F35475F0-B84D-4AB9-BC15-045AE6C221B2}" sibTransId="{FDCDCF6D-382C-43AD-BB53-35057327DE4C}"/>
    <dgm:cxn modelId="{D62B9F83-70C9-4111-9624-BE0192A506B6}" type="presOf" srcId="{22BE922A-1B17-45D4-80BF-3AD5C123F603}" destId="{28CB108D-ECB7-4E04-B3C0-B8166698E636}" srcOrd="0" destOrd="0" presId="urn:microsoft.com/office/officeart/2005/8/layout/radial5"/>
    <dgm:cxn modelId="{E0FE178A-6B5B-4A4C-99E1-426A1E99A6B8}" type="presOf" srcId="{1F1A5109-E7C3-4CF1-909F-911D8130D4EA}" destId="{E89B219E-49A4-43E6-BFDB-BAAA52E85574}" srcOrd="0" destOrd="0" presId="urn:microsoft.com/office/officeart/2005/8/layout/radial5"/>
    <dgm:cxn modelId="{5ABB078F-E97B-4C67-9C07-FF25C6D10A4C}" type="presOf" srcId="{470C082E-0F7D-480A-91D7-F7B56FE67D3D}" destId="{F47DD9AC-D0EB-453A-8D4C-9563E3DD5E85}" srcOrd="0" destOrd="0" presId="urn:microsoft.com/office/officeart/2005/8/layout/radial5"/>
    <dgm:cxn modelId="{F2E5409E-69E9-442A-B088-03216B1B6754}" srcId="{B7C50790-62FC-4388-B7B5-1975DFE8CC95}" destId="{1F1A5109-E7C3-4CF1-909F-911D8130D4EA}" srcOrd="2" destOrd="0" parTransId="{22BE922A-1B17-45D4-80BF-3AD5C123F603}" sibTransId="{C4F1B6AD-2DDE-4FBD-BA85-B16C1346F2E5}"/>
    <dgm:cxn modelId="{FF4B53A0-2415-459B-9234-BED8C696F0FF}" type="presOf" srcId="{9F77C3F6-73B5-416E-9908-5FFF601F96E8}" destId="{322F99A6-1F60-4B4C-924D-0988B5B852EB}" srcOrd="0" destOrd="0" presId="urn:microsoft.com/office/officeart/2005/8/layout/radial5"/>
    <dgm:cxn modelId="{FE0FDAA9-43CF-45EB-B303-A38314BF12A3}" srcId="{B7C50790-62FC-4388-B7B5-1975DFE8CC95}" destId="{96685F6A-5DBD-4081-AF64-F49C8BE1838C}" srcOrd="1" destOrd="0" parTransId="{A49DC831-6943-40D5-B80A-F8C661633E4F}" sibTransId="{381919D8-8224-4F11-AB80-83B7AF49AC33}"/>
    <dgm:cxn modelId="{191D3FB0-4018-42EF-987E-5C2DC549D082}" type="presOf" srcId="{8C55B4FF-25DD-4C71-8DE9-4E79A1BED910}" destId="{2B0B882E-7B36-4A8A-B916-07849813A50A}" srcOrd="0" destOrd="0" presId="urn:microsoft.com/office/officeart/2005/8/layout/radial5"/>
    <dgm:cxn modelId="{2163E3BC-350F-4C0A-8C5A-F6C84F8FB444}" type="presOf" srcId="{A49DC831-6943-40D5-B80A-F8C661633E4F}" destId="{871B22E2-759A-4B31-9B5F-6FBF92896905}" srcOrd="1" destOrd="0" presId="urn:microsoft.com/office/officeart/2005/8/layout/radial5"/>
    <dgm:cxn modelId="{5811C7C4-C392-4E34-B93E-996CC47D2504}" type="presOf" srcId="{22BE922A-1B17-45D4-80BF-3AD5C123F603}" destId="{FA1A94DA-1EC5-4631-B37D-3DF297235047}" srcOrd="1" destOrd="0" presId="urn:microsoft.com/office/officeart/2005/8/layout/radial5"/>
    <dgm:cxn modelId="{7325DECC-5322-4BB4-A126-EFA0A9C84139}" srcId="{B7C50790-62FC-4388-B7B5-1975DFE8CC95}" destId="{7E79F65A-FAF7-4D8E-9916-5BD95F204282}" srcOrd="3" destOrd="0" parTransId="{609329BF-4C56-4462-BA17-ABAFA91A961E}" sibTransId="{1D60AEF9-63F2-411D-85F1-9A55B655F83F}"/>
    <dgm:cxn modelId="{0F07DDD1-E931-4532-9E5F-D4A0979BE64D}" type="presOf" srcId="{B7C50790-62FC-4388-B7B5-1975DFE8CC95}" destId="{9A359B0F-971A-4C16-B984-314FFC05AC07}" srcOrd="0" destOrd="0" presId="urn:microsoft.com/office/officeart/2005/8/layout/radial5"/>
    <dgm:cxn modelId="{5D758EDB-3EAF-4DDA-9581-791C45ACCC75}" srcId="{B7C50790-62FC-4388-B7B5-1975DFE8CC95}" destId="{EBA52F4B-FADC-401E-90F5-D37B3D46E62A}" srcOrd="4" destOrd="0" parTransId="{470C082E-0F7D-480A-91D7-F7B56FE67D3D}" sibTransId="{26CA0FF9-7806-4A7D-B11A-58A2FB693DB0}"/>
    <dgm:cxn modelId="{5E0CFFE0-8818-4ED3-963C-3FE1E8A6E0B2}" type="presOf" srcId="{7DC03D0D-9A5B-4540-8D1C-C2295399E3C5}" destId="{48971366-5E43-47BC-8DAC-0D20E10A436E}" srcOrd="1" destOrd="0" presId="urn:microsoft.com/office/officeart/2005/8/layout/radial5"/>
    <dgm:cxn modelId="{2AEAA0EB-7E41-41DE-A5C5-191025CFA501}" type="presOf" srcId="{470C082E-0F7D-480A-91D7-F7B56FE67D3D}" destId="{565D2D7A-7CB3-4920-9CD9-A2AF6F9C518B}" srcOrd="1" destOrd="0" presId="urn:microsoft.com/office/officeart/2005/8/layout/radial5"/>
    <dgm:cxn modelId="{3260F2A7-301C-4F8E-B24E-35FF6DCA1FDD}" type="presParOf" srcId="{E1C42DA6-3453-4E4E-9763-39D999F2906A}" destId="{9A359B0F-971A-4C16-B984-314FFC05AC07}" srcOrd="0" destOrd="0" presId="urn:microsoft.com/office/officeart/2005/8/layout/radial5"/>
    <dgm:cxn modelId="{B7D3D5D3-594F-4B59-BE7F-6C06B57A2A68}" type="presParOf" srcId="{E1C42DA6-3453-4E4E-9763-39D999F2906A}" destId="{BDE454FB-7A66-47B7-BE3D-E939C5EE3A81}" srcOrd="1" destOrd="0" presId="urn:microsoft.com/office/officeart/2005/8/layout/radial5"/>
    <dgm:cxn modelId="{D60B1FBC-9DA1-4692-8AA7-7E6CBEAD1C52}" type="presParOf" srcId="{BDE454FB-7A66-47B7-BE3D-E939C5EE3A81}" destId="{48971366-5E43-47BC-8DAC-0D20E10A436E}" srcOrd="0" destOrd="0" presId="urn:microsoft.com/office/officeart/2005/8/layout/radial5"/>
    <dgm:cxn modelId="{B9CF0229-45C7-480E-B3D1-A04F0D5E2896}" type="presParOf" srcId="{E1C42DA6-3453-4E4E-9763-39D999F2906A}" destId="{2B0B882E-7B36-4A8A-B916-07849813A50A}" srcOrd="2" destOrd="0" presId="urn:microsoft.com/office/officeart/2005/8/layout/radial5"/>
    <dgm:cxn modelId="{3D391A92-3CB6-4816-B414-4D40EE9BDB3F}" type="presParOf" srcId="{E1C42DA6-3453-4E4E-9763-39D999F2906A}" destId="{077C89FA-D405-427F-B0C9-F5260D7DF167}" srcOrd="3" destOrd="0" presId="urn:microsoft.com/office/officeart/2005/8/layout/radial5"/>
    <dgm:cxn modelId="{2A55A879-9C0B-4A39-992F-69BDF35D21F5}" type="presParOf" srcId="{077C89FA-D405-427F-B0C9-F5260D7DF167}" destId="{871B22E2-759A-4B31-9B5F-6FBF92896905}" srcOrd="0" destOrd="0" presId="urn:microsoft.com/office/officeart/2005/8/layout/radial5"/>
    <dgm:cxn modelId="{070AC695-DA9D-40B5-9652-130E7A7E5114}" type="presParOf" srcId="{E1C42DA6-3453-4E4E-9763-39D999F2906A}" destId="{99B137D2-CD1D-4515-95C9-042672DB9AB4}" srcOrd="4" destOrd="0" presId="urn:microsoft.com/office/officeart/2005/8/layout/radial5"/>
    <dgm:cxn modelId="{28C0F76C-5A30-4C25-A43F-49DC6AA3AAA1}" type="presParOf" srcId="{E1C42DA6-3453-4E4E-9763-39D999F2906A}" destId="{28CB108D-ECB7-4E04-B3C0-B8166698E636}" srcOrd="5" destOrd="0" presId="urn:microsoft.com/office/officeart/2005/8/layout/radial5"/>
    <dgm:cxn modelId="{704458C0-E718-4BFD-8D53-6D381BF9E3A9}" type="presParOf" srcId="{28CB108D-ECB7-4E04-B3C0-B8166698E636}" destId="{FA1A94DA-1EC5-4631-B37D-3DF297235047}" srcOrd="0" destOrd="0" presId="urn:microsoft.com/office/officeart/2005/8/layout/radial5"/>
    <dgm:cxn modelId="{E63DAF95-D935-4C6B-972D-BB2BCC7F63C7}" type="presParOf" srcId="{E1C42DA6-3453-4E4E-9763-39D999F2906A}" destId="{E89B219E-49A4-43E6-BFDB-BAAA52E85574}" srcOrd="6" destOrd="0" presId="urn:microsoft.com/office/officeart/2005/8/layout/radial5"/>
    <dgm:cxn modelId="{7855CCD4-6F83-4E8B-95D5-B36078A5454E}" type="presParOf" srcId="{E1C42DA6-3453-4E4E-9763-39D999F2906A}" destId="{754C9BE9-CD7A-4197-BF5A-B747D5091402}" srcOrd="7" destOrd="0" presId="urn:microsoft.com/office/officeart/2005/8/layout/radial5"/>
    <dgm:cxn modelId="{0E1262F2-C61C-44AC-841E-6F171C255C7B}" type="presParOf" srcId="{754C9BE9-CD7A-4197-BF5A-B747D5091402}" destId="{408692B5-86E0-4CD3-A1C4-32CCC4148E7B}" srcOrd="0" destOrd="0" presId="urn:microsoft.com/office/officeart/2005/8/layout/radial5"/>
    <dgm:cxn modelId="{AD350E6C-1A93-4E58-89F0-86FF3945DBB2}" type="presParOf" srcId="{E1C42DA6-3453-4E4E-9763-39D999F2906A}" destId="{E5AD92F4-DFC8-42F1-AEA7-893478F29906}" srcOrd="8" destOrd="0" presId="urn:microsoft.com/office/officeart/2005/8/layout/radial5"/>
    <dgm:cxn modelId="{8904A413-2CE8-4712-9CD9-2D85879F53DC}" type="presParOf" srcId="{E1C42DA6-3453-4E4E-9763-39D999F2906A}" destId="{F47DD9AC-D0EB-453A-8D4C-9563E3DD5E85}" srcOrd="9" destOrd="0" presId="urn:microsoft.com/office/officeart/2005/8/layout/radial5"/>
    <dgm:cxn modelId="{0AB4E2FF-441E-4898-80FC-4CE003D67341}" type="presParOf" srcId="{F47DD9AC-D0EB-453A-8D4C-9563E3DD5E85}" destId="{565D2D7A-7CB3-4920-9CD9-A2AF6F9C518B}" srcOrd="0" destOrd="0" presId="urn:microsoft.com/office/officeart/2005/8/layout/radial5"/>
    <dgm:cxn modelId="{89FD4E1D-28D3-4968-9C75-9A34A84FAB9C}" type="presParOf" srcId="{E1C42DA6-3453-4E4E-9763-39D999F2906A}" destId="{B1BBD249-7435-4AD4-8C0A-D1CFDC9FB088}" srcOrd="10" destOrd="0" presId="urn:microsoft.com/office/officeart/2005/8/layout/radial5"/>
    <dgm:cxn modelId="{84FD0E38-85AC-4B3D-B28A-005509F7586E}" type="presParOf" srcId="{E1C42DA6-3453-4E4E-9763-39D999F2906A}" destId="{7E315667-550B-4792-B8CC-C85F94DCA14B}" srcOrd="11" destOrd="0" presId="urn:microsoft.com/office/officeart/2005/8/layout/radial5"/>
    <dgm:cxn modelId="{60E51AA3-710E-494B-86E9-A96E11511640}" type="presParOf" srcId="{7E315667-550B-4792-B8CC-C85F94DCA14B}" destId="{D41CC840-14C0-4934-B36E-4D017032E449}" srcOrd="0" destOrd="0" presId="urn:microsoft.com/office/officeart/2005/8/layout/radial5"/>
    <dgm:cxn modelId="{4E0FFB9E-AB50-48A9-80DA-AEF8C185F2C1}" type="presParOf" srcId="{E1C42DA6-3453-4E4E-9763-39D999F2906A}" destId="{322F99A6-1F60-4B4C-924D-0988B5B852EB}"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E4190-5E57-4AC2-A1C8-7D156EEC96C5}">
      <dsp:nvSpPr>
        <dsp:cNvPr id="0" name=""/>
        <dsp:cNvSpPr/>
      </dsp:nvSpPr>
      <dsp:spPr>
        <a:xfrm>
          <a:off x="4075" y="461381"/>
          <a:ext cx="2206677" cy="1324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Some general tips on research</a:t>
          </a:r>
        </a:p>
      </dsp:txBody>
      <dsp:txXfrm>
        <a:off x="4075" y="461381"/>
        <a:ext cx="2206677" cy="1324006"/>
      </dsp:txXfrm>
    </dsp:sp>
    <dsp:sp modelId="{9339B9D3-B008-44D9-9916-0858A8A808FB}">
      <dsp:nvSpPr>
        <dsp:cNvPr id="0" name=""/>
        <dsp:cNvSpPr/>
      </dsp:nvSpPr>
      <dsp:spPr>
        <a:xfrm>
          <a:off x="2431421" y="461381"/>
          <a:ext cx="2206677" cy="1324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Purpose of the literature search</a:t>
          </a:r>
        </a:p>
      </dsp:txBody>
      <dsp:txXfrm>
        <a:off x="2431421" y="461381"/>
        <a:ext cx="2206677" cy="1324006"/>
      </dsp:txXfrm>
    </dsp:sp>
    <dsp:sp modelId="{7359FF51-1C72-4539-A5DC-856800044845}">
      <dsp:nvSpPr>
        <dsp:cNvPr id="0" name=""/>
        <dsp:cNvSpPr/>
      </dsp:nvSpPr>
      <dsp:spPr>
        <a:xfrm>
          <a:off x="4858766" y="461381"/>
          <a:ext cx="2206677" cy="1324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Finding literature</a:t>
          </a:r>
        </a:p>
      </dsp:txBody>
      <dsp:txXfrm>
        <a:off x="4858766" y="461381"/>
        <a:ext cx="2206677" cy="1324006"/>
      </dsp:txXfrm>
    </dsp:sp>
    <dsp:sp modelId="{1540F1AB-653F-477E-AA5F-52418A3C3BD7}">
      <dsp:nvSpPr>
        <dsp:cNvPr id="0" name=""/>
        <dsp:cNvSpPr/>
      </dsp:nvSpPr>
      <dsp:spPr>
        <a:xfrm>
          <a:off x="7286112" y="461381"/>
          <a:ext cx="2206677" cy="1324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Analyzing literature</a:t>
          </a:r>
        </a:p>
      </dsp:txBody>
      <dsp:txXfrm>
        <a:off x="7286112" y="461381"/>
        <a:ext cx="2206677" cy="1324006"/>
      </dsp:txXfrm>
    </dsp:sp>
    <dsp:sp modelId="{14B93BD3-7472-4DD6-8BD2-817FB32EEE87}">
      <dsp:nvSpPr>
        <dsp:cNvPr id="0" name=""/>
        <dsp:cNvSpPr/>
      </dsp:nvSpPr>
      <dsp:spPr>
        <a:xfrm>
          <a:off x="9713457" y="461381"/>
          <a:ext cx="2206677" cy="1324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Bibliography managers</a:t>
          </a:r>
        </a:p>
      </dsp:txBody>
      <dsp:txXfrm>
        <a:off x="9713457" y="461381"/>
        <a:ext cx="2206677" cy="1324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3827D-8D64-4708-8AB8-62AAE6F6BEB9}">
      <dsp:nvSpPr>
        <dsp:cNvPr id="0" name=""/>
        <dsp:cNvSpPr/>
      </dsp:nvSpPr>
      <dsp:spPr>
        <a:xfrm>
          <a:off x="894315" y="0"/>
          <a:ext cx="10135579" cy="527562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0EB0D-A54F-4498-8825-98838C132615}">
      <dsp:nvSpPr>
        <dsp:cNvPr id="0" name=""/>
        <dsp:cNvSpPr/>
      </dsp:nvSpPr>
      <dsp:spPr>
        <a:xfrm>
          <a:off x="135" y="1582687"/>
          <a:ext cx="1810953" cy="21102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Results</a:t>
          </a:r>
        </a:p>
      </dsp:txBody>
      <dsp:txXfrm>
        <a:off x="88538" y="1671090"/>
        <a:ext cx="1634147" cy="1933444"/>
      </dsp:txXfrm>
    </dsp:sp>
    <dsp:sp modelId="{047E8633-22A4-4E52-BED4-658A6E13B854}">
      <dsp:nvSpPr>
        <dsp:cNvPr id="0" name=""/>
        <dsp:cNvSpPr/>
      </dsp:nvSpPr>
      <dsp:spPr>
        <a:xfrm>
          <a:off x="2022732" y="1582687"/>
          <a:ext cx="1810953" cy="2110250"/>
        </a:xfrm>
        <a:prstGeom prst="roundRect">
          <a:avLst/>
        </a:prstGeom>
        <a:solidFill>
          <a:schemeClr val="accent4">
            <a:hueOff val="-1654372"/>
            <a:satOff val="9289"/>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Methods</a:t>
          </a:r>
        </a:p>
      </dsp:txBody>
      <dsp:txXfrm>
        <a:off x="2111135" y="1671090"/>
        <a:ext cx="1634147" cy="1933444"/>
      </dsp:txXfrm>
    </dsp:sp>
    <dsp:sp modelId="{21488A7B-0675-44BD-8459-C1F857364EFB}">
      <dsp:nvSpPr>
        <dsp:cNvPr id="0" name=""/>
        <dsp:cNvSpPr/>
      </dsp:nvSpPr>
      <dsp:spPr>
        <a:xfrm>
          <a:off x="4045329" y="1582687"/>
          <a:ext cx="1810953" cy="2110250"/>
        </a:xfrm>
        <a:prstGeom prst="roundRect">
          <a:avLst/>
        </a:prstGeom>
        <a:solidFill>
          <a:schemeClr val="accent4">
            <a:hueOff val="-3308744"/>
            <a:satOff val="18578"/>
            <a:lumOff val="-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Introduction</a:t>
          </a:r>
        </a:p>
      </dsp:txBody>
      <dsp:txXfrm>
        <a:off x="4133732" y="1671090"/>
        <a:ext cx="1634147" cy="1933444"/>
      </dsp:txXfrm>
    </dsp:sp>
    <dsp:sp modelId="{194B7D9E-D41B-4C48-8F4D-7ABADED765B2}">
      <dsp:nvSpPr>
        <dsp:cNvPr id="0" name=""/>
        <dsp:cNvSpPr/>
      </dsp:nvSpPr>
      <dsp:spPr>
        <a:xfrm>
          <a:off x="6067927" y="1582687"/>
          <a:ext cx="1810953" cy="2110250"/>
        </a:xfrm>
        <a:prstGeom prst="roundRect">
          <a:avLst/>
        </a:prstGeom>
        <a:solidFill>
          <a:schemeClr val="accent4">
            <a:hueOff val="-4963116"/>
            <a:satOff val="27867"/>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Literature</a:t>
          </a:r>
        </a:p>
      </dsp:txBody>
      <dsp:txXfrm>
        <a:off x="6156330" y="1671090"/>
        <a:ext cx="1634147" cy="1933444"/>
      </dsp:txXfrm>
    </dsp:sp>
    <dsp:sp modelId="{199F7E5C-FBE9-4786-9C87-21E0D81FE138}">
      <dsp:nvSpPr>
        <dsp:cNvPr id="0" name=""/>
        <dsp:cNvSpPr/>
      </dsp:nvSpPr>
      <dsp:spPr>
        <a:xfrm>
          <a:off x="8090524" y="1582687"/>
          <a:ext cx="1810953" cy="2110250"/>
        </a:xfrm>
        <a:prstGeom prst="roundRect">
          <a:avLst/>
        </a:prstGeom>
        <a:solidFill>
          <a:schemeClr val="accent4">
            <a:hueOff val="-6617488"/>
            <a:satOff val="37156"/>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a:t>
          </a:r>
        </a:p>
      </dsp:txBody>
      <dsp:txXfrm>
        <a:off x="8178927" y="1671090"/>
        <a:ext cx="1634147" cy="1933444"/>
      </dsp:txXfrm>
    </dsp:sp>
    <dsp:sp modelId="{841B1948-B64B-4E82-A264-539E65EAD957}">
      <dsp:nvSpPr>
        <dsp:cNvPr id="0" name=""/>
        <dsp:cNvSpPr/>
      </dsp:nvSpPr>
      <dsp:spPr>
        <a:xfrm>
          <a:off x="10113121" y="1582687"/>
          <a:ext cx="1810953" cy="2110250"/>
        </a:xfrm>
        <a:prstGeom prst="round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Abstract</a:t>
          </a:r>
        </a:p>
      </dsp:txBody>
      <dsp:txXfrm>
        <a:off x="10201524" y="1671090"/>
        <a:ext cx="1634147" cy="1933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1AB20-4FAB-447E-A540-3EDD5B0BDE62}">
      <dsp:nvSpPr>
        <dsp:cNvPr id="0" name=""/>
        <dsp:cNvSpPr/>
      </dsp:nvSpPr>
      <dsp:spPr>
        <a:xfrm>
          <a:off x="0" y="78158"/>
          <a:ext cx="7240043"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To provide the backdrop</a:t>
          </a:r>
        </a:p>
      </dsp:txBody>
      <dsp:txXfrm>
        <a:off x="36296" y="114454"/>
        <a:ext cx="7167451" cy="670943"/>
      </dsp:txXfrm>
    </dsp:sp>
    <dsp:sp modelId="{050EE471-1411-4B6F-B3F1-9683C800C8BF}">
      <dsp:nvSpPr>
        <dsp:cNvPr id="0" name=""/>
        <dsp:cNvSpPr/>
      </dsp:nvSpPr>
      <dsp:spPr>
        <a:xfrm>
          <a:off x="0" y="910973"/>
          <a:ext cx="7240043" cy="743535"/>
        </a:xfrm>
        <a:prstGeom prst="roundRect">
          <a:avLst/>
        </a:prstGeom>
        <a:solidFill>
          <a:schemeClr val="accent4">
            <a:hueOff val="-1378643"/>
            <a:satOff val="7741"/>
            <a:lumOff val="-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Establish feasibility</a:t>
          </a:r>
        </a:p>
      </dsp:txBody>
      <dsp:txXfrm>
        <a:off x="36296" y="947269"/>
        <a:ext cx="7167451" cy="670943"/>
      </dsp:txXfrm>
    </dsp:sp>
    <dsp:sp modelId="{B16BEB57-060D-4FFB-B27D-43AD553D600F}">
      <dsp:nvSpPr>
        <dsp:cNvPr id="0" name=""/>
        <dsp:cNvSpPr/>
      </dsp:nvSpPr>
      <dsp:spPr>
        <a:xfrm>
          <a:off x="0" y="1743788"/>
          <a:ext cx="7240043" cy="743535"/>
        </a:xfrm>
        <a:prstGeom prst="roundRect">
          <a:avLst/>
        </a:prstGeom>
        <a:solidFill>
          <a:schemeClr val="accent4">
            <a:hueOff val="-2757287"/>
            <a:satOff val="15482"/>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Expose the research gap</a:t>
          </a:r>
        </a:p>
      </dsp:txBody>
      <dsp:txXfrm>
        <a:off x="36296" y="1780084"/>
        <a:ext cx="7167451" cy="670943"/>
      </dsp:txXfrm>
    </dsp:sp>
    <dsp:sp modelId="{612A5D96-346C-4B9C-91D5-14DD3E4F87A6}">
      <dsp:nvSpPr>
        <dsp:cNvPr id="0" name=""/>
        <dsp:cNvSpPr/>
      </dsp:nvSpPr>
      <dsp:spPr>
        <a:xfrm>
          <a:off x="0" y="2576604"/>
          <a:ext cx="7240043" cy="743535"/>
        </a:xfrm>
        <a:prstGeom prst="roundRect">
          <a:avLst/>
        </a:prstGeom>
        <a:solidFill>
          <a:schemeClr val="accent4">
            <a:hueOff val="-4135930"/>
            <a:satOff val="23223"/>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Establish novelty (</a:t>
          </a:r>
          <a:r>
            <a:rPr lang="en-US" sz="3100" strike="sngStrike" kern="1200" dirty="0"/>
            <a:t>re-inventing wheel</a:t>
          </a:r>
          <a:r>
            <a:rPr lang="en-US" sz="3100" kern="1200" dirty="0"/>
            <a:t>)</a:t>
          </a:r>
        </a:p>
      </dsp:txBody>
      <dsp:txXfrm>
        <a:off x="36296" y="2612900"/>
        <a:ext cx="7167451" cy="670943"/>
      </dsp:txXfrm>
    </dsp:sp>
    <dsp:sp modelId="{E3AD8509-7DA7-4C43-BFD1-B0B4575D0FC9}">
      <dsp:nvSpPr>
        <dsp:cNvPr id="0" name=""/>
        <dsp:cNvSpPr/>
      </dsp:nvSpPr>
      <dsp:spPr>
        <a:xfrm>
          <a:off x="0" y="3409419"/>
          <a:ext cx="7240043" cy="743535"/>
        </a:xfrm>
        <a:prstGeom prst="roundRect">
          <a:avLst/>
        </a:prstGeom>
        <a:solidFill>
          <a:schemeClr val="accent4">
            <a:hueOff val="-5514574"/>
            <a:satOff val="30963"/>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Understand methods</a:t>
          </a:r>
        </a:p>
      </dsp:txBody>
      <dsp:txXfrm>
        <a:off x="36296" y="3445715"/>
        <a:ext cx="7167451" cy="670943"/>
      </dsp:txXfrm>
    </dsp:sp>
    <dsp:sp modelId="{DEA9967B-377A-49CD-9C51-586E562977F0}">
      <dsp:nvSpPr>
        <dsp:cNvPr id="0" name=""/>
        <dsp:cNvSpPr/>
      </dsp:nvSpPr>
      <dsp:spPr>
        <a:xfrm>
          <a:off x="0" y="4242234"/>
          <a:ext cx="7240043" cy="743535"/>
        </a:xfrm>
        <a:prstGeom prst="roundRect">
          <a:avLst/>
        </a:prstGeom>
        <a:solidFill>
          <a:schemeClr val="accent4">
            <a:hueOff val="-6893216"/>
            <a:satOff val="38704"/>
            <a:lumOff val="-1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Understand metrics</a:t>
          </a:r>
        </a:p>
      </dsp:txBody>
      <dsp:txXfrm>
        <a:off x="36296" y="4278530"/>
        <a:ext cx="7167451" cy="670943"/>
      </dsp:txXfrm>
    </dsp:sp>
    <dsp:sp modelId="{3C21E443-0C16-4341-B78D-E7437EAAA12E}">
      <dsp:nvSpPr>
        <dsp:cNvPr id="0" name=""/>
        <dsp:cNvSpPr/>
      </dsp:nvSpPr>
      <dsp:spPr>
        <a:xfrm>
          <a:off x="0" y="5075049"/>
          <a:ext cx="7240043" cy="743535"/>
        </a:xfrm>
        <a:prstGeom prst="round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Gauge existing results</a:t>
          </a:r>
        </a:p>
      </dsp:txBody>
      <dsp:txXfrm>
        <a:off x="36296" y="5111345"/>
        <a:ext cx="7167451" cy="670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6DF64-B8CB-451C-92B6-08D188E9341F}">
      <dsp:nvSpPr>
        <dsp:cNvPr id="0" name=""/>
        <dsp:cNvSpPr/>
      </dsp:nvSpPr>
      <dsp:spPr>
        <a:xfrm>
          <a:off x="0" y="41735"/>
          <a:ext cx="7240043"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 be current!</a:t>
          </a:r>
        </a:p>
      </dsp:txBody>
      <dsp:txXfrm>
        <a:off x="44602" y="86337"/>
        <a:ext cx="7150839" cy="824474"/>
      </dsp:txXfrm>
    </dsp:sp>
    <dsp:sp modelId="{8321AB20-4FAB-447E-A540-3EDD5B0BDE62}">
      <dsp:nvSpPr>
        <dsp:cNvPr id="0" name=""/>
        <dsp:cNvSpPr/>
      </dsp:nvSpPr>
      <dsp:spPr>
        <a:xfrm>
          <a:off x="0" y="1021654"/>
          <a:ext cx="7240043" cy="913678"/>
        </a:xfrm>
        <a:prstGeom prst="roundRect">
          <a:avLst/>
        </a:prstGeom>
        <a:solidFill>
          <a:schemeClr val="accent4">
            <a:hueOff val="-1654372"/>
            <a:satOff val="9289"/>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Suggest ideas for research problems</a:t>
          </a:r>
        </a:p>
      </dsp:txBody>
      <dsp:txXfrm>
        <a:off x="44602" y="1066256"/>
        <a:ext cx="7150839" cy="824474"/>
      </dsp:txXfrm>
    </dsp:sp>
    <dsp:sp modelId="{050EE471-1411-4B6F-B3F1-9683C800C8BF}">
      <dsp:nvSpPr>
        <dsp:cNvPr id="0" name=""/>
        <dsp:cNvSpPr/>
      </dsp:nvSpPr>
      <dsp:spPr>
        <a:xfrm>
          <a:off x="0" y="2001572"/>
          <a:ext cx="7240043" cy="913678"/>
        </a:xfrm>
        <a:prstGeom prst="roundRect">
          <a:avLst/>
        </a:prstGeom>
        <a:solidFill>
          <a:schemeClr val="accent4">
            <a:hueOff val="-3308744"/>
            <a:satOff val="18578"/>
            <a:lumOff val="-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Identify strengths and weaknesses of others’ theories and work</a:t>
          </a:r>
        </a:p>
      </dsp:txBody>
      <dsp:txXfrm>
        <a:off x="44602" y="2046174"/>
        <a:ext cx="7150839" cy="824474"/>
      </dsp:txXfrm>
    </dsp:sp>
    <dsp:sp modelId="{612A5D96-346C-4B9C-91D5-14DD3E4F87A6}">
      <dsp:nvSpPr>
        <dsp:cNvPr id="0" name=""/>
        <dsp:cNvSpPr/>
      </dsp:nvSpPr>
      <dsp:spPr>
        <a:xfrm>
          <a:off x="0" y="2981491"/>
          <a:ext cx="7240043" cy="913678"/>
        </a:xfrm>
        <a:prstGeom prst="roundRect">
          <a:avLst/>
        </a:prstGeom>
        <a:solidFill>
          <a:schemeClr val="accent4">
            <a:hueOff val="-4963116"/>
            <a:satOff val="27867"/>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Identify theories that can be applied</a:t>
          </a:r>
        </a:p>
      </dsp:txBody>
      <dsp:txXfrm>
        <a:off x="44602" y="3026093"/>
        <a:ext cx="7150839" cy="824474"/>
      </dsp:txXfrm>
    </dsp:sp>
    <dsp:sp modelId="{E3AD8509-7DA7-4C43-BFD1-B0B4575D0FC9}">
      <dsp:nvSpPr>
        <dsp:cNvPr id="0" name=""/>
        <dsp:cNvSpPr/>
      </dsp:nvSpPr>
      <dsp:spPr>
        <a:xfrm>
          <a:off x="0" y="3961410"/>
          <a:ext cx="7240043" cy="913678"/>
        </a:xfrm>
        <a:prstGeom prst="roundRect">
          <a:avLst/>
        </a:prstGeom>
        <a:solidFill>
          <a:schemeClr val="accent4">
            <a:hueOff val="-6617488"/>
            <a:satOff val="37156"/>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Gather aspects of presenting work: e.g., literature, statistical and graphical treatment</a:t>
          </a:r>
        </a:p>
      </dsp:txBody>
      <dsp:txXfrm>
        <a:off x="44602" y="4006012"/>
        <a:ext cx="7150839" cy="824474"/>
      </dsp:txXfrm>
    </dsp:sp>
    <dsp:sp modelId="{DEA9967B-377A-49CD-9C51-586E562977F0}">
      <dsp:nvSpPr>
        <dsp:cNvPr id="0" name=""/>
        <dsp:cNvSpPr/>
      </dsp:nvSpPr>
      <dsp:spPr>
        <a:xfrm>
          <a:off x="0" y="4941328"/>
          <a:ext cx="7240043" cy="913678"/>
        </a:xfrm>
        <a:prstGeom prst="round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Identify outlets for publishing</a:t>
          </a:r>
        </a:p>
      </dsp:txBody>
      <dsp:txXfrm>
        <a:off x="44602" y="4985930"/>
        <a:ext cx="7150839" cy="82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2D28-CB95-409F-BDE1-4ED83A42F21F}">
      <dsp:nvSpPr>
        <dsp:cNvPr id="0" name=""/>
        <dsp:cNvSpPr/>
      </dsp:nvSpPr>
      <dsp:spPr>
        <a:xfrm>
          <a:off x="0" y="21280"/>
          <a:ext cx="5740094" cy="108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convince the reader that the writer is knowledgeable of literature.</a:t>
          </a:r>
        </a:p>
      </dsp:txBody>
      <dsp:txXfrm>
        <a:off x="53002" y="74282"/>
        <a:ext cx="5634090" cy="979756"/>
      </dsp:txXfrm>
    </dsp:sp>
    <dsp:sp modelId="{3608D638-AC7C-4DD4-9E96-26051CD8B0CC}">
      <dsp:nvSpPr>
        <dsp:cNvPr id="0" name=""/>
        <dsp:cNvSpPr/>
      </dsp:nvSpPr>
      <dsp:spPr>
        <a:xfrm>
          <a:off x="0" y="1274080"/>
          <a:ext cx="5740094" cy="108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laundry list of previous studies: </a:t>
          </a:r>
        </a:p>
      </dsp:txBody>
      <dsp:txXfrm>
        <a:off x="53002" y="1327082"/>
        <a:ext cx="5634090" cy="979756"/>
      </dsp:txXfrm>
    </dsp:sp>
    <dsp:sp modelId="{F2B4C8A8-7471-4F1A-8FCF-274A34AFBA9E}">
      <dsp:nvSpPr>
        <dsp:cNvPr id="0" name=""/>
        <dsp:cNvSpPr/>
      </dsp:nvSpPr>
      <dsp:spPr>
        <a:xfrm>
          <a:off x="0" y="2526880"/>
          <a:ext cx="5740094" cy="108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compilation of facts and feelings.</a:t>
          </a:r>
        </a:p>
      </dsp:txBody>
      <dsp:txXfrm>
        <a:off x="53002" y="2579882"/>
        <a:ext cx="5634090" cy="979756"/>
      </dsp:txXfrm>
    </dsp:sp>
    <dsp:sp modelId="{D0C760F3-3E0D-4DFC-B1A5-EA0CC9B358D3}">
      <dsp:nvSpPr>
        <dsp:cNvPr id="0" name=""/>
        <dsp:cNvSpPr/>
      </dsp:nvSpPr>
      <dsp:spPr>
        <a:xfrm>
          <a:off x="0" y="3779680"/>
          <a:ext cx="5740094" cy="108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report of everything that you read.</a:t>
          </a:r>
        </a:p>
      </dsp:txBody>
      <dsp:txXfrm>
        <a:off x="53002" y="3832682"/>
        <a:ext cx="5634090" cy="979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8826-33C7-491A-8D15-27270C207C3F}">
      <dsp:nvSpPr>
        <dsp:cNvPr id="0" name=""/>
        <dsp:cNvSpPr/>
      </dsp:nvSpPr>
      <dsp:spPr>
        <a:xfrm>
          <a:off x="894315" y="0"/>
          <a:ext cx="10135579" cy="53526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5EF4B-4BEA-485F-86A4-C5A100995F0A}">
      <dsp:nvSpPr>
        <dsp:cNvPr id="0" name=""/>
        <dsp:cNvSpPr/>
      </dsp:nvSpPr>
      <dsp:spPr>
        <a:xfrm>
          <a:off x="5967" y="1605782"/>
          <a:ext cx="2870427" cy="2141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Finding and reading relevant articles</a:t>
          </a:r>
        </a:p>
      </dsp:txBody>
      <dsp:txXfrm>
        <a:off x="110484" y="1710299"/>
        <a:ext cx="2661393" cy="1932008"/>
      </dsp:txXfrm>
    </dsp:sp>
    <dsp:sp modelId="{E55304F4-1D92-4D6C-8467-53E2037DCE7B}">
      <dsp:nvSpPr>
        <dsp:cNvPr id="0" name=""/>
        <dsp:cNvSpPr/>
      </dsp:nvSpPr>
      <dsp:spPr>
        <a:xfrm>
          <a:off x="3019917" y="1605782"/>
          <a:ext cx="2870427" cy="2141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Organizing</a:t>
          </a:r>
        </a:p>
        <a:p>
          <a:pPr marL="114300" lvl="1" indent="-114300" algn="l" defTabSz="666750">
            <a:lnSpc>
              <a:spcPct val="90000"/>
            </a:lnSpc>
            <a:spcBef>
              <a:spcPct val="0"/>
            </a:spcBef>
            <a:spcAft>
              <a:spcPct val="15000"/>
            </a:spcAft>
            <a:buChar char="•"/>
          </a:pPr>
          <a:r>
            <a:rPr lang="en-US" sz="1500" kern="1200" dirty="0"/>
            <a:t>Find key areas of knowledge</a:t>
          </a:r>
        </a:p>
        <a:p>
          <a:pPr marL="114300" lvl="1" indent="-114300" algn="l" defTabSz="666750">
            <a:lnSpc>
              <a:spcPct val="90000"/>
            </a:lnSpc>
            <a:spcBef>
              <a:spcPct val="0"/>
            </a:spcBef>
            <a:spcAft>
              <a:spcPct val="15000"/>
            </a:spcAft>
            <a:buChar char="•"/>
          </a:pPr>
          <a:r>
            <a:rPr lang="en-US" sz="1500" kern="1200" dirty="0"/>
            <a:t>Organize them logically</a:t>
          </a:r>
        </a:p>
        <a:p>
          <a:pPr marL="114300" lvl="1" indent="-114300" algn="l" defTabSz="666750">
            <a:lnSpc>
              <a:spcPct val="90000"/>
            </a:lnSpc>
            <a:spcBef>
              <a:spcPct val="0"/>
            </a:spcBef>
            <a:spcAft>
              <a:spcPct val="15000"/>
            </a:spcAft>
            <a:buChar char="•"/>
          </a:pPr>
          <a:r>
            <a:rPr lang="en-US" sz="1500" kern="1200" dirty="0"/>
            <a:t>Provide transitions between areas</a:t>
          </a:r>
        </a:p>
      </dsp:txBody>
      <dsp:txXfrm>
        <a:off x="3124434" y="1710299"/>
        <a:ext cx="2661393" cy="1932008"/>
      </dsp:txXfrm>
    </dsp:sp>
    <dsp:sp modelId="{73D18762-BB41-4F51-BB2E-272DF7CD8FBB}">
      <dsp:nvSpPr>
        <dsp:cNvPr id="0" name=""/>
        <dsp:cNvSpPr/>
      </dsp:nvSpPr>
      <dsp:spPr>
        <a:xfrm>
          <a:off x="6033866" y="1605782"/>
          <a:ext cx="2870427" cy="2141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Associate papers with areas and summarize</a:t>
          </a:r>
        </a:p>
        <a:p>
          <a:pPr marL="114300" lvl="1" indent="-114300" algn="l" defTabSz="666750">
            <a:lnSpc>
              <a:spcPct val="90000"/>
            </a:lnSpc>
            <a:spcBef>
              <a:spcPct val="0"/>
            </a:spcBef>
            <a:spcAft>
              <a:spcPct val="15000"/>
            </a:spcAft>
            <a:buChar char="•"/>
          </a:pPr>
          <a:r>
            <a:rPr lang="en-US" sz="1500" kern="1200" dirty="0"/>
            <a:t>Purpose of each paper</a:t>
          </a:r>
        </a:p>
        <a:p>
          <a:pPr marL="114300" lvl="1" indent="-114300" algn="l" defTabSz="666750">
            <a:lnSpc>
              <a:spcPct val="90000"/>
            </a:lnSpc>
            <a:spcBef>
              <a:spcPct val="0"/>
            </a:spcBef>
            <a:spcAft>
              <a:spcPct val="15000"/>
            </a:spcAft>
            <a:buChar char="•"/>
          </a:pPr>
          <a:r>
            <a:rPr lang="en-US" sz="1500" kern="1200" dirty="0"/>
            <a:t>Assumptions</a:t>
          </a:r>
        </a:p>
        <a:p>
          <a:pPr marL="114300" lvl="1" indent="-114300" algn="l" defTabSz="666750">
            <a:lnSpc>
              <a:spcPct val="90000"/>
            </a:lnSpc>
            <a:spcBef>
              <a:spcPct val="0"/>
            </a:spcBef>
            <a:spcAft>
              <a:spcPct val="15000"/>
            </a:spcAft>
            <a:buChar char="•"/>
          </a:pPr>
          <a:r>
            <a:rPr lang="en-US" sz="1500" kern="1200" dirty="0"/>
            <a:t>Main claims</a:t>
          </a:r>
        </a:p>
      </dsp:txBody>
      <dsp:txXfrm>
        <a:off x="6138383" y="1710299"/>
        <a:ext cx="2661393" cy="1932008"/>
      </dsp:txXfrm>
    </dsp:sp>
    <dsp:sp modelId="{799B0D03-BE85-4AEC-A7B2-651A878A6263}">
      <dsp:nvSpPr>
        <dsp:cNvPr id="0" name=""/>
        <dsp:cNvSpPr/>
      </dsp:nvSpPr>
      <dsp:spPr>
        <a:xfrm>
          <a:off x="9047815" y="1605782"/>
          <a:ext cx="2870427" cy="2141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Evaluating</a:t>
          </a:r>
        </a:p>
        <a:p>
          <a:pPr marL="114300" lvl="1" indent="-114300" algn="l" defTabSz="666750">
            <a:lnSpc>
              <a:spcPct val="90000"/>
            </a:lnSpc>
            <a:spcBef>
              <a:spcPct val="0"/>
            </a:spcBef>
            <a:spcAft>
              <a:spcPct val="15000"/>
            </a:spcAft>
            <a:buChar char="•"/>
          </a:pPr>
          <a:r>
            <a:rPr lang="en-US" sz="1500" kern="1200" dirty="0"/>
            <a:t>Identify the gaps in these papers</a:t>
          </a:r>
        </a:p>
        <a:p>
          <a:pPr marL="114300" lvl="1" indent="-114300" algn="l" defTabSz="666750">
            <a:lnSpc>
              <a:spcPct val="90000"/>
            </a:lnSpc>
            <a:spcBef>
              <a:spcPct val="0"/>
            </a:spcBef>
            <a:spcAft>
              <a:spcPct val="15000"/>
            </a:spcAft>
            <a:buChar char="•"/>
          </a:pPr>
          <a:r>
            <a:rPr lang="en-US" sz="1500" kern="1200" dirty="0"/>
            <a:t>How can these papers be applied</a:t>
          </a:r>
        </a:p>
        <a:p>
          <a:pPr marL="114300" lvl="1" indent="-114300" algn="l" defTabSz="666750">
            <a:lnSpc>
              <a:spcPct val="90000"/>
            </a:lnSpc>
            <a:spcBef>
              <a:spcPct val="0"/>
            </a:spcBef>
            <a:spcAft>
              <a:spcPct val="15000"/>
            </a:spcAft>
            <a:buChar char="•"/>
          </a:pPr>
          <a:r>
            <a:rPr lang="en-US" sz="1500" kern="1200" dirty="0"/>
            <a:t>Why do the existing papers demand a new solution?</a:t>
          </a:r>
        </a:p>
      </dsp:txBody>
      <dsp:txXfrm>
        <a:off x="9152332" y="1710299"/>
        <a:ext cx="2661393" cy="1932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59B0F-971A-4C16-B984-314FFC05AC07}">
      <dsp:nvSpPr>
        <dsp:cNvPr id="0" name=""/>
        <dsp:cNvSpPr/>
      </dsp:nvSpPr>
      <dsp:spPr>
        <a:xfrm>
          <a:off x="2307309" y="1997237"/>
          <a:ext cx="1424192" cy="14241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Aspects Comparable in Critiquing</a:t>
          </a:r>
        </a:p>
      </dsp:txBody>
      <dsp:txXfrm>
        <a:off x="2515877" y="2205805"/>
        <a:ext cx="1007056" cy="1007056"/>
      </dsp:txXfrm>
    </dsp:sp>
    <dsp:sp modelId="{BDE454FB-7A66-47B7-BE3D-E939C5EE3A81}">
      <dsp:nvSpPr>
        <dsp:cNvPr id="0" name=""/>
        <dsp:cNvSpPr/>
      </dsp:nvSpPr>
      <dsp:spPr>
        <a:xfrm rot="16200000">
          <a:off x="2868391" y="1478739"/>
          <a:ext cx="302028" cy="4842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913695" y="1620888"/>
        <a:ext cx="211420" cy="290535"/>
      </dsp:txXfrm>
    </dsp:sp>
    <dsp:sp modelId="{2B0B882E-7B36-4A8A-B916-07849813A50A}">
      <dsp:nvSpPr>
        <dsp:cNvPr id="0" name=""/>
        <dsp:cNvSpPr/>
      </dsp:nvSpPr>
      <dsp:spPr>
        <a:xfrm>
          <a:off x="2307309" y="3178"/>
          <a:ext cx="1424192" cy="142419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Problem definition</a:t>
          </a:r>
        </a:p>
      </dsp:txBody>
      <dsp:txXfrm>
        <a:off x="2515877" y="211746"/>
        <a:ext cx="1007056" cy="1007056"/>
      </dsp:txXfrm>
    </dsp:sp>
    <dsp:sp modelId="{077C89FA-D405-427F-B0C9-F5260D7DF167}">
      <dsp:nvSpPr>
        <dsp:cNvPr id="0" name=""/>
        <dsp:cNvSpPr/>
      </dsp:nvSpPr>
      <dsp:spPr>
        <a:xfrm rot="19800000">
          <a:off x="3724441" y="1972980"/>
          <a:ext cx="302028" cy="484225"/>
        </a:xfrm>
        <a:prstGeom prst="rightArrow">
          <a:avLst>
            <a:gd name="adj1" fmla="val 60000"/>
            <a:gd name="adj2" fmla="val 50000"/>
          </a:avLst>
        </a:prstGeom>
        <a:solidFill>
          <a:schemeClr val="accent2">
            <a:hueOff val="-1311081"/>
            <a:satOff val="-1555"/>
            <a:lumOff val="-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30511" y="2092477"/>
        <a:ext cx="211420" cy="290535"/>
      </dsp:txXfrm>
    </dsp:sp>
    <dsp:sp modelId="{99B137D2-CD1D-4515-95C9-042672DB9AB4}">
      <dsp:nvSpPr>
        <dsp:cNvPr id="0" name=""/>
        <dsp:cNvSpPr/>
      </dsp:nvSpPr>
      <dsp:spPr>
        <a:xfrm>
          <a:off x="4034215" y="1000208"/>
          <a:ext cx="1424192" cy="1424192"/>
        </a:xfrm>
        <a:prstGeom prst="ellipse">
          <a:avLst/>
        </a:prstGeom>
        <a:solidFill>
          <a:schemeClr val="accent2">
            <a:hueOff val="-1311081"/>
            <a:satOff val="-1555"/>
            <a:lumOff val="-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domain</a:t>
          </a:r>
        </a:p>
      </dsp:txBody>
      <dsp:txXfrm>
        <a:off x="4242783" y="1208776"/>
        <a:ext cx="1007056" cy="1007056"/>
      </dsp:txXfrm>
    </dsp:sp>
    <dsp:sp modelId="{28CB108D-ECB7-4E04-B3C0-B8166698E636}">
      <dsp:nvSpPr>
        <dsp:cNvPr id="0" name=""/>
        <dsp:cNvSpPr/>
      </dsp:nvSpPr>
      <dsp:spPr>
        <a:xfrm rot="1800000">
          <a:off x="3724441" y="2961461"/>
          <a:ext cx="302028" cy="484225"/>
        </a:xfrm>
        <a:prstGeom prst="rightArrow">
          <a:avLst>
            <a:gd name="adj1" fmla="val 60000"/>
            <a:gd name="adj2" fmla="val 50000"/>
          </a:avLst>
        </a:prstGeom>
        <a:solidFill>
          <a:schemeClr val="accent2">
            <a:hueOff val="-2622161"/>
            <a:satOff val="-3110"/>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30511" y="3035654"/>
        <a:ext cx="211420" cy="290535"/>
      </dsp:txXfrm>
    </dsp:sp>
    <dsp:sp modelId="{E89B219E-49A4-43E6-BFDB-BAAA52E85574}">
      <dsp:nvSpPr>
        <dsp:cNvPr id="0" name=""/>
        <dsp:cNvSpPr/>
      </dsp:nvSpPr>
      <dsp:spPr>
        <a:xfrm>
          <a:off x="4034215" y="2994266"/>
          <a:ext cx="1424192" cy="1424192"/>
        </a:xfrm>
        <a:prstGeom prst="ellipse">
          <a:avLst/>
        </a:prstGeom>
        <a:solidFill>
          <a:schemeClr val="accent2">
            <a:hueOff val="-2622161"/>
            <a:satOff val="-3110"/>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Validity of theory</a:t>
          </a:r>
        </a:p>
      </dsp:txBody>
      <dsp:txXfrm>
        <a:off x="4242783" y="3202834"/>
        <a:ext cx="1007056" cy="1007056"/>
      </dsp:txXfrm>
    </dsp:sp>
    <dsp:sp modelId="{754C9BE9-CD7A-4197-BF5A-B747D5091402}">
      <dsp:nvSpPr>
        <dsp:cNvPr id="0" name=""/>
        <dsp:cNvSpPr/>
      </dsp:nvSpPr>
      <dsp:spPr>
        <a:xfrm rot="5400000">
          <a:off x="2868391" y="3455702"/>
          <a:ext cx="302028" cy="484225"/>
        </a:xfrm>
        <a:prstGeom prst="rightArrow">
          <a:avLst>
            <a:gd name="adj1" fmla="val 60000"/>
            <a:gd name="adj2" fmla="val 50000"/>
          </a:avLst>
        </a:prstGeom>
        <a:solidFill>
          <a:schemeClr val="accent2">
            <a:hueOff val="-3933242"/>
            <a:satOff val="-4666"/>
            <a:lumOff val="-2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913695" y="3507243"/>
        <a:ext cx="211420" cy="290535"/>
      </dsp:txXfrm>
    </dsp:sp>
    <dsp:sp modelId="{E5AD92F4-DFC8-42F1-AEA7-893478F29906}">
      <dsp:nvSpPr>
        <dsp:cNvPr id="0" name=""/>
        <dsp:cNvSpPr/>
      </dsp:nvSpPr>
      <dsp:spPr>
        <a:xfrm>
          <a:off x="2307309" y="3991295"/>
          <a:ext cx="1424192" cy="1424192"/>
        </a:xfrm>
        <a:prstGeom prst="ellipse">
          <a:avLst/>
        </a:prstGeom>
        <a:solidFill>
          <a:schemeClr val="accent2">
            <a:hueOff val="-3933242"/>
            <a:satOff val="-4666"/>
            <a:lumOff val="-2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Methodology</a:t>
          </a:r>
        </a:p>
      </dsp:txBody>
      <dsp:txXfrm>
        <a:off x="2515877" y="4199863"/>
        <a:ext cx="1007056" cy="1007056"/>
      </dsp:txXfrm>
    </dsp:sp>
    <dsp:sp modelId="{F47DD9AC-D0EB-453A-8D4C-9563E3DD5E85}">
      <dsp:nvSpPr>
        <dsp:cNvPr id="0" name=""/>
        <dsp:cNvSpPr/>
      </dsp:nvSpPr>
      <dsp:spPr>
        <a:xfrm rot="9000000">
          <a:off x="2012341" y="2961461"/>
          <a:ext cx="302028" cy="484225"/>
        </a:xfrm>
        <a:prstGeom prst="rightArrow">
          <a:avLst>
            <a:gd name="adj1" fmla="val 60000"/>
            <a:gd name="adj2" fmla="val 50000"/>
          </a:avLst>
        </a:prstGeom>
        <a:solidFill>
          <a:schemeClr val="accent2">
            <a:hueOff val="-5244323"/>
            <a:satOff val="-6221"/>
            <a:lumOff val="-3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096879" y="3035654"/>
        <a:ext cx="211420" cy="290535"/>
      </dsp:txXfrm>
    </dsp:sp>
    <dsp:sp modelId="{B1BBD249-7435-4AD4-8C0A-D1CFDC9FB088}">
      <dsp:nvSpPr>
        <dsp:cNvPr id="0" name=""/>
        <dsp:cNvSpPr/>
      </dsp:nvSpPr>
      <dsp:spPr>
        <a:xfrm>
          <a:off x="580404" y="2994266"/>
          <a:ext cx="1424192" cy="1424192"/>
        </a:xfrm>
        <a:prstGeom prst="ellipse">
          <a:avLst/>
        </a:prstGeom>
        <a:solidFill>
          <a:schemeClr val="accent2">
            <a:hueOff val="-5244323"/>
            <a:satOff val="-6221"/>
            <a:lumOff val="-3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Data set</a:t>
          </a:r>
        </a:p>
      </dsp:txBody>
      <dsp:txXfrm>
        <a:off x="788972" y="3202834"/>
        <a:ext cx="1007056" cy="1007056"/>
      </dsp:txXfrm>
    </dsp:sp>
    <dsp:sp modelId="{7E315667-550B-4792-B8CC-C85F94DCA14B}">
      <dsp:nvSpPr>
        <dsp:cNvPr id="0" name=""/>
        <dsp:cNvSpPr/>
      </dsp:nvSpPr>
      <dsp:spPr>
        <a:xfrm rot="12600000">
          <a:off x="2012341" y="1972980"/>
          <a:ext cx="302028" cy="484225"/>
        </a:xfrm>
        <a:prstGeom prst="rightArrow">
          <a:avLst>
            <a:gd name="adj1" fmla="val 60000"/>
            <a:gd name="adj2" fmla="val 50000"/>
          </a:avLst>
        </a:prstGeom>
        <a:solidFill>
          <a:schemeClr val="accent2">
            <a:hueOff val="-6555403"/>
            <a:satOff val="-7776"/>
            <a:lumOff val="-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096879" y="2092477"/>
        <a:ext cx="211420" cy="290535"/>
      </dsp:txXfrm>
    </dsp:sp>
    <dsp:sp modelId="{322F99A6-1F60-4B4C-924D-0988B5B852EB}">
      <dsp:nvSpPr>
        <dsp:cNvPr id="0" name=""/>
        <dsp:cNvSpPr/>
      </dsp:nvSpPr>
      <dsp:spPr>
        <a:xfrm>
          <a:off x="580404" y="1000208"/>
          <a:ext cx="1424192" cy="1424192"/>
        </a:xfrm>
        <a:prstGeom prst="ellipse">
          <a:avLst/>
        </a:prstGeom>
        <a:solidFill>
          <a:schemeClr val="accent2">
            <a:hueOff val="-6555403"/>
            <a:satOff val="-7776"/>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 metrics</a:t>
          </a:r>
        </a:p>
      </dsp:txBody>
      <dsp:txXfrm>
        <a:off x="788972" y="1208776"/>
        <a:ext cx="1007056" cy="10070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362D3-99C8-498D-B392-F1DFB557C433}" type="datetimeFigureOut">
              <a:rPr lang="en-US" smtClean="0"/>
              <a:t>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6891E-6CA1-4000-8338-E21C33131BDF}" type="slidenum">
              <a:rPr lang="en-US" smtClean="0"/>
              <a:t>‹#›</a:t>
            </a:fld>
            <a:endParaRPr lang="en-US" dirty="0"/>
          </a:p>
        </p:txBody>
      </p:sp>
    </p:spTree>
    <p:extLst>
      <p:ext uri="{BB962C8B-B14F-4D97-AF65-F5344CB8AC3E}">
        <p14:creationId xmlns:p14="http://schemas.microsoft.com/office/powerpoint/2010/main" val="61269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Imitation does not mean copying here. It means following the structure, standards, and style appropriate to the particular forum.</a:t>
            </a:r>
          </a:p>
        </p:txBody>
      </p:sp>
      <p:sp>
        <p:nvSpPr>
          <p:cNvPr id="4" name="Slide Number Placeholder 3"/>
          <p:cNvSpPr>
            <a:spLocks noGrp="1"/>
          </p:cNvSpPr>
          <p:nvPr>
            <p:ph type="sldNum" sz="quarter" idx="5"/>
          </p:nvPr>
        </p:nvSpPr>
        <p:spPr/>
        <p:txBody>
          <a:bodyPr/>
          <a:lstStyle/>
          <a:p>
            <a:fld id="{5276891E-6CA1-4000-8338-E21C33131BDF}" type="slidenum">
              <a:rPr lang="en-US" smtClean="0"/>
              <a:t>6</a:t>
            </a:fld>
            <a:endParaRPr lang="en-US" dirty="0"/>
          </a:p>
        </p:txBody>
      </p:sp>
    </p:spTree>
    <p:extLst>
      <p:ext uri="{BB962C8B-B14F-4D97-AF65-F5344CB8AC3E}">
        <p14:creationId xmlns:p14="http://schemas.microsoft.com/office/powerpoint/2010/main" val="49135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30</a:t>
            </a:fld>
            <a:endParaRPr lang="en-US" dirty="0"/>
          </a:p>
        </p:txBody>
      </p:sp>
    </p:spTree>
    <p:extLst>
      <p:ext uri="{BB962C8B-B14F-4D97-AF65-F5344CB8AC3E}">
        <p14:creationId xmlns:p14="http://schemas.microsoft.com/office/powerpoint/2010/main" val="269115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34</a:t>
            </a:fld>
            <a:endParaRPr lang="en-US" dirty="0"/>
          </a:p>
        </p:txBody>
      </p:sp>
    </p:spTree>
    <p:extLst>
      <p:ext uri="{BB962C8B-B14F-4D97-AF65-F5344CB8AC3E}">
        <p14:creationId xmlns:p14="http://schemas.microsoft.com/office/powerpoint/2010/main" val="234091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36</a:t>
            </a:fld>
            <a:endParaRPr lang="en-US" dirty="0"/>
          </a:p>
        </p:txBody>
      </p:sp>
    </p:spTree>
    <p:extLst>
      <p:ext uri="{BB962C8B-B14F-4D97-AF65-F5344CB8AC3E}">
        <p14:creationId xmlns:p14="http://schemas.microsoft.com/office/powerpoint/2010/main" val="25651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7</a:t>
            </a:fld>
            <a:endParaRPr lang="en-US" dirty="0"/>
          </a:p>
        </p:txBody>
      </p:sp>
    </p:spTree>
    <p:extLst>
      <p:ext uri="{BB962C8B-B14F-4D97-AF65-F5344CB8AC3E}">
        <p14:creationId xmlns:p14="http://schemas.microsoft.com/office/powerpoint/2010/main" val="289295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8</a:t>
            </a:fld>
            <a:endParaRPr lang="en-US" dirty="0"/>
          </a:p>
        </p:txBody>
      </p:sp>
    </p:spTree>
    <p:extLst>
      <p:ext uri="{BB962C8B-B14F-4D97-AF65-F5344CB8AC3E}">
        <p14:creationId xmlns:p14="http://schemas.microsoft.com/office/powerpoint/2010/main" val="35177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is not the same as the conclusion.  Highlight the difference between the abstract and the conclusion. Abstract is what is the come in the paper, a summary. The conclusion is written in retrospect of what has been presented.</a:t>
            </a:r>
          </a:p>
        </p:txBody>
      </p:sp>
      <p:sp>
        <p:nvSpPr>
          <p:cNvPr id="4" name="Slide Number Placeholder 3"/>
          <p:cNvSpPr>
            <a:spLocks noGrp="1"/>
          </p:cNvSpPr>
          <p:nvPr>
            <p:ph type="sldNum" sz="quarter" idx="5"/>
          </p:nvPr>
        </p:nvSpPr>
        <p:spPr/>
        <p:txBody>
          <a:bodyPr/>
          <a:lstStyle/>
          <a:p>
            <a:fld id="{5276891E-6CA1-4000-8338-E21C33131BDF}" type="slidenum">
              <a:rPr lang="en-US" smtClean="0"/>
              <a:t>9</a:t>
            </a:fld>
            <a:endParaRPr lang="en-US" dirty="0"/>
          </a:p>
        </p:txBody>
      </p:sp>
    </p:spTree>
    <p:extLst>
      <p:ext uri="{BB962C8B-B14F-4D97-AF65-F5344CB8AC3E}">
        <p14:creationId xmlns:p14="http://schemas.microsoft.com/office/powerpoint/2010/main" val="293523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11</a:t>
            </a:fld>
            <a:endParaRPr lang="en-US" dirty="0"/>
          </a:p>
        </p:txBody>
      </p:sp>
    </p:spTree>
    <p:extLst>
      <p:ext uri="{BB962C8B-B14F-4D97-AF65-F5344CB8AC3E}">
        <p14:creationId xmlns:p14="http://schemas.microsoft.com/office/powerpoint/2010/main" val="312293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12</a:t>
            </a:fld>
            <a:endParaRPr lang="en-US" dirty="0"/>
          </a:p>
        </p:txBody>
      </p:sp>
    </p:spTree>
    <p:extLst>
      <p:ext uri="{BB962C8B-B14F-4D97-AF65-F5344CB8AC3E}">
        <p14:creationId xmlns:p14="http://schemas.microsoft.com/office/powerpoint/2010/main" val="224840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should you ask yourself in doing a literature search?</a:t>
            </a:r>
          </a:p>
        </p:txBody>
      </p:sp>
      <p:sp>
        <p:nvSpPr>
          <p:cNvPr id="4" name="Slide Number Placeholder 3"/>
          <p:cNvSpPr>
            <a:spLocks noGrp="1"/>
          </p:cNvSpPr>
          <p:nvPr>
            <p:ph type="sldNum" sz="quarter" idx="5"/>
          </p:nvPr>
        </p:nvSpPr>
        <p:spPr/>
        <p:txBody>
          <a:bodyPr/>
          <a:lstStyle/>
          <a:p>
            <a:fld id="{5276891E-6CA1-4000-8338-E21C33131BDF}" type="slidenum">
              <a:rPr lang="en-US" smtClean="0"/>
              <a:t>13</a:t>
            </a:fld>
            <a:endParaRPr lang="en-US" dirty="0"/>
          </a:p>
        </p:txBody>
      </p:sp>
    </p:spTree>
    <p:extLst>
      <p:ext uri="{BB962C8B-B14F-4D97-AF65-F5344CB8AC3E}">
        <p14:creationId xmlns:p14="http://schemas.microsoft.com/office/powerpoint/2010/main" val="42307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6891E-6CA1-4000-8338-E21C33131BDF}" type="slidenum">
              <a:rPr lang="en-US" smtClean="0"/>
              <a:t>15</a:t>
            </a:fld>
            <a:endParaRPr lang="en-US" dirty="0"/>
          </a:p>
        </p:txBody>
      </p:sp>
    </p:spTree>
    <p:extLst>
      <p:ext uri="{BB962C8B-B14F-4D97-AF65-F5344CB8AC3E}">
        <p14:creationId xmlns:p14="http://schemas.microsoft.com/office/powerpoint/2010/main" val="416237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pass: later.</a:t>
            </a:r>
          </a:p>
        </p:txBody>
      </p:sp>
      <p:sp>
        <p:nvSpPr>
          <p:cNvPr id="4" name="Slide Number Placeholder 3"/>
          <p:cNvSpPr>
            <a:spLocks noGrp="1"/>
          </p:cNvSpPr>
          <p:nvPr>
            <p:ph type="sldNum" sz="quarter" idx="5"/>
          </p:nvPr>
        </p:nvSpPr>
        <p:spPr/>
        <p:txBody>
          <a:bodyPr/>
          <a:lstStyle/>
          <a:p>
            <a:fld id="{5276891E-6CA1-4000-8338-E21C33131BDF}" type="slidenum">
              <a:rPr lang="en-US" smtClean="0"/>
              <a:t>19</a:t>
            </a:fld>
            <a:endParaRPr lang="en-US" dirty="0"/>
          </a:p>
        </p:txBody>
      </p:sp>
    </p:spTree>
    <p:extLst>
      <p:ext uri="{BB962C8B-B14F-4D97-AF65-F5344CB8AC3E}">
        <p14:creationId xmlns:p14="http://schemas.microsoft.com/office/powerpoint/2010/main" val="31104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FAD7-AFB8-4473-B873-8882E9AC8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8B8F9-CB12-4AA6-AC72-81E88BDD40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19C33D-3010-4729-B3D1-A4F24E368B60}"/>
              </a:ext>
            </a:extLst>
          </p:cNvPr>
          <p:cNvSpPr>
            <a:spLocks noGrp="1"/>
          </p:cNvSpPr>
          <p:nvPr>
            <p:ph type="dt" sz="half" idx="10"/>
          </p:nvPr>
        </p:nvSpPr>
        <p:spPr/>
        <p:txBody>
          <a:bodyPr/>
          <a:lstStyle/>
          <a:p>
            <a:fld id="{7B823211-750A-4891-BD5C-988B2F56DFD5}" type="datetime1">
              <a:rPr lang="en-US" smtClean="0"/>
              <a:t>2/9/2022</a:t>
            </a:fld>
            <a:endParaRPr lang="en-US" dirty="0"/>
          </a:p>
        </p:txBody>
      </p:sp>
      <p:sp>
        <p:nvSpPr>
          <p:cNvPr id="5" name="Footer Placeholder 4">
            <a:extLst>
              <a:ext uri="{FF2B5EF4-FFF2-40B4-BE49-F238E27FC236}">
                <a16:creationId xmlns:a16="http://schemas.microsoft.com/office/drawing/2014/main" id="{0E926F69-61B4-498F-964A-3716FAA9B7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FC254-9BD6-4C42-9A24-5F91CB6D1478}"/>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42349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1013-EF11-4833-843E-9E42B10408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0439A8-554B-4B04-8A85-B96E6ECBA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6FAC0-14D0-4ACB-A1C9-591B87F3BEC8}"/>
              </a:ext>
            </a:extLst>
          </p:cNvPr>
          <p:cNvSpPr>
            <a:spLocks noGrp="1"/>
          </p:cNvSpPr>
          <p:nvPr>
            <p:ph type="dt" sz="half" idx="10"/>
          </p:nvPr>
        </p:nvSpPr>
        <p:spPr/>
        <p:txBody>
          <a:bodyPr/>
          <a:lstStyle/>
          <a:p>
            <a:fld id="{D3D2666F-3BD1-4C09-AEDE-FD3DAB3C3D94}" type="datetime1">
              <a:rPr lang="en-US" smtClean="0"/>
              <a:t>2/9/2022</a:t>
            </a:fld>
            <a:endParaRPr lang="en-US" dirty="0"/>
          </a:p>
        </p:txBody>
      </p:sp>
      <p:sp>
        <p:nvSpPr>
          <p:cNvPr id="5" name="Footer Placeholder 4">
            <a:extLst>
              <a:ext uri="{FF2B5EF4-FFF2-40B4-BE49-F238E27FC236}">
                <a16:creationId xmlns:a16="http://schemas.microsoft.com/office/drawing/2014/main" id="{FB7A9CBD-53F0-426E-9B09-1F9E14288B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76B61-E46A-4403-8A87-C2D59737D1CE}"/>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152972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72046-07BE-47D9-98D1-0430167C2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82FD08-BEC1-4920-9156-CF79CE7815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FC811-4A96-4ECD-9FF4-55398279904E}"/>
              </a:ext>
            </a:extLst>
          </p:cNvPr>
          <p:cNvSpPr>
            <a:spLocks noGrp="1"/>
          </p:cNvSpPr>
          <p:nvPr>
            <p:ph type="dt" sz="half" idx="10"/>
          </p:nvPr>
        </p:nvSpPr>
        <p:spPr/>
        <p:txBody>
          <a:bodyPr/>
          <a:lstStyle/>
          <a:p>
            <a:fld id="{46C5E11C-8608-49E1-B9F5-CE1B046217FC}" type="datetime1">
              <a:rPr lang="en-US" smtClean="0"/>
              <a:t>2/9/2022</a:t>
            </a:fld>
            <a:endParaRPr lang="en-US" dirty="0"/>
          </a:p>
        </p:txBody>
      </p:sp>
      <p:sp>
        <p:nvSpPr>
          <p:cNvPr id="5" name="Footer Placeholder 4">
            <a:extLst>
              <a:ext uri="{FF2B5EF4-FFF2-40B4-BE49-F238E27FC236}">
                <a16:creationId xmlns:a16="http://schemas.microsoft.com/office/drawing/2014/main" id="{973DFA60-85D6-4678-8181-3360387B9F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3775-AD57-4710-9A69-6F9C76DCC17E}"/>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2497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387C-3900-4338-BE86-F8A33AAAC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CC87A-FDB9-43EE-A9D7-DD9FF0CB6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9F116-C0C9-4D38-A23C-034A1472C0DE}"/>
              </a:ext>
            </a:extLst>
          </p:cNvPr>
          <p:cNvSpPr>
            <a:spLocks noGrp="1"/>
          </p:cNvSpPr>
          <p:nvPr>
            <p:ph type="dt" sz="half" idx="10"/>
          </p:nvPr>
        </p:nvSpPr>
        <p:spPr/>
        <p:txBody>
          <a:bodyPr/>
          <a:lstStyle/>
          <a:p>
            <a:fld id="{31BC4AEF-567A-453C-A656-3605A2488F05}" type="datetime1">
              <a:rPr lang="en-US" smtClean="0"/>
              <a:t>2/9/2022</a:t>
            </a:fld>
            <a:endParaRPr lang="en-US" dirty="0"/>
          </a:p>
        </p:txBody>
      </p:sp>
      <p:sp>
        <p:nvSpPr>
          <p:cNvPr id="5" name="Footer Placeholder 4">
            <a:extLst>
              <a:ext uri="{FF2B5EF4-FFF2-40B4-BE49-F238E27FC236}">
                <a16:creationId xmlns:a16="http://schemas.microsoft.com/office/drawing/2014/main" id="{17148045-DE14-4243-9A4D-8472B17933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C1F7E7-7B22-47BC-AAF2-94AFEF08552E}"/>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287976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3409-AF7D-4F31-90DA-92096410C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A13E14-9053-4368-B88D-1DDECB6C9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EF0058-F046-40FC-A3D0-3C4D0EB2BE5E}"/>
              </a:ext>
            </a:extLst>
          </p:cNvPr>
          <p:cNvSpPr>
            <a:spLocks noGrp="1"/>
          </p:cNvSpPr>
          <p:nvPr>
            <p:ph type="dt" sz="half" idx="10"/>
          </p:nvPr>
        </p:nvSpPr>
        <p:spPr/>
        <p:txBody>
          <a:bodyPr/>
          <a:lstStyle/>
          <a:p>
            <a:fld id="{FDD5804A-8A04-4747-9E63-443119BC8F51}" type="datetime1">
              <a:rPr lang="en-US" smtClean="0"/>
              <a:t>2/9/2022</a:t>
            </a:fld>
            <a:endParaRPr lang="en-US" dirty="0"/>
          </a:p>
        </p:txBody>
      </p:sp>
      <p:sp>
        <p:nvSpPr>
          <p:cNvPr id="5" name="Footer Placeholder 4">
            <a:extLst>
              <a:ext uri="{FF2B5EF4-FFF2-40B4-BE49-F238E27FC236}">
                <a16:creationId xmlns:a16="http://schemas.microsoft.com/office/drawing/2014/main" id="{07B0B045-C0D2-416C-B722-B4F83E1DD8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42D4F2-E702-4B05-AEAF-924FFE467CB4}"/>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378114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34FC-8110-48D2-A828-C95AA2157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628B5-F733-413B-8564-62CF8D5CBE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4D0E7-C8C9-414D-A64C-392A88593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D8A6C-EA08-4674-8E55-449F3FF439E9}"/>
              </a:ext>
            </a:extLst>
          </p:cNvPr>
          <p:cNvSpPr>
            <a:spLocks noGrp="1"/>
          </p:cNvSpPr>
          <p:nvPr>
            <p:ph type="dt" sz="half" idx="10"/>
          </p:nvPr>
        </p:nvSpPr>
        <p:spPr/>
        <p:txBody>
          <a:bodyPr/>
          <a:lstStyle/>
          <a:p>
            <a:fld id="{77AED17D-213F-4303-8CD2-E922EFB000E5}" type="datetime1">
              <a:rPr lang="en-US" smtClean="0"/>
              <a:t>2/9/2022</a:t>
            </a:fld>
            <a:endParaRPr lang="en-US" dirty="0"/>
          </a:p>
        </p:txBody>
      </p:sp>
      <p:sp>
        <p:nvSpPr>
          <p:cNvPr id="6" name="Footer Placeholder 5">
            <a:extLst>
              <a:ext uri="{FF2B5EF4-FFF2-40B4-BE49-F238E27FC236}">
                <a16:creationId xmlns:a16="http://schemas.microsoft.com/office/drawing/2014/main" id="{9096628E-62FC-44A9-B689-4B0E145456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C3565-068D-4F86-B725-B77CA6D657E1}"/>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326902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BA9-1203-47C7-A70C-8E5520CF79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80DFC-C5B1-42DA-B43E-D4A09DD56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C481D-B71C-4EC0-85D7-43D1B6565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7A23BC-E10E-42E7-9365-B5410C938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F8D54-8CC8-4C6D-A2D2-7BA1267927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58DBD-8033-47F4-961C-3B0E47EB275D}"/>
              </a:ext>
            </a:extLst>
          </p:cNvPr>
          <p:cNvSpPr>
            <a:spLocks noGrp="1"/>
          </p:cNvSpPr>
          <p:nvPr>
            <p:ph type="dt" sz="half" idx="10"/>
          </p:nvPr>
        </p:nvSpPr>
        <p:spPr/>
        <p:txBody>
          <a:bodyPr/>
          <a:lstStyle/>
          <a:p>
            <a:fld id="{7F0C37C4-8F03-43C6-9B6C-83C6C5C28E76}" type="datetime1">
              <a:rPr lang="en-US" smtClean="0"/>
              <a:t>2/9/2022</a:t>
            </a:fld>
            <a:endParaRPr lang="en-US" dirty="0"/>
          </a:p>
        </p:txBody>
      </p:sp>
      <p:sp>
        <p:nvSpPr>
          <p:cNvPr id="8" name="Footer Placeholder 7">
            <a:extLst>
              <a:ext uri="{FF2B5EF4-FFF2-40B4-BE49-F238E27FC236}">
                <a16:creationId xmlns:a16="http://schemas.microsoft.com/office/drawing/2014/main" id="{5086A594-C67A-4D6C-B48A-79C1E1AA0AB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C626B7-2EAC-4C53-8301-5DE8807DC881}"/>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173408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2914-5366-4639-B392-9329641C44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AB8C77-8B70-454F-A599-777A9CA0DCCE}"/>
              </a:ext>
            </a:extLst>
          </p:cNvPr>
          <p:cNvSpPr>
            <a:spLocks noGrp="1"/>
          </p:cNvSpPr>
          <p:nvPr>
            <p:ph type="dt" sz="half" idx="10"/>
          </p:nvPr>
        </p:nvSpPr>
        <p:spPr/>
        <p:txBody>
          <a:bodyPr/>
          <a:lstStyle/>
          <a:p>
            <a:fld id="{54A1B6E0-B4A1-4CB1-BEC7-6CA224DF6124}" type="datetime1">
              <a:rPr lang="en-US" smtClean="0"/>
              <a:t>2/9/2022</a:t>
            </a:fld>
            <a:endParaRPr lang="en-US" dirty="0"/>
          </a:p>
        </p:txBody>
      </p:sp>
      <p:sp>
        <p:nvSpPr>
          <p:cNvPr id="4" name="Footer Placeholder 3">
            <a:extLst>
              <a:ext uri="{FF2B5EF4-FFF2-40B4-BE49-F238E27FC236}">
                <a16:creationId xmlns:a16="http://schemas.microsoft.com/office/drawing/2014/main" id="{03D1B5BC-5ADE-4FA8-816B-44B76E42F9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6F9494-F0DD-4E1F-BFDE-FB81BB1265BF}"/>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143409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39834-D2C2-45E7-B833-0032C9F491FA}"/>
              </a:ext>
            </a:extLst>
          </p:cNvPr>
          <p:cNvSpPr>
            <a:spLocks noGrp="1"/>
          </p:cNvSpPr>
          <p:nvPr>
            <p:ph type="dt" sz="half" idx="10"/>
          </p:nvPr>
        </p:nvSpPr>
        <p:spPr/>
        <p:txBody>
          <a:bodyPr/>
          <a:lstStyle/>
          <a:p>
            <a:fld id="{9543B3F3-703C-473F-A175-2F16B263854F}" type="datetime1">
              <a:rPr lang="en-US" smtClean="0"/>
              <a:t>2/9/2022</a:t>
            </a:fld>
            <a:endParaRPr lang="en-US" dirty="0"/>
          </a:p>
        </p:txBody>
      </p:sp>
      <p:sp>
        <p:nvSpPr>
          <p:cNvPr id="3" name="Footer Placeholder 2">
            <a:extLst>
              <a:ext uri="{FF2B5EF4-FFF2-40B4-BE49-F238E27FC236}">
                <a16:creationId xmlns:a16="http://schemas.microsoft.com/office/drawing/2014/main" id="{DCEF19BA-273D-49B8-981F-7CC49310EB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E55868-2A6F-4F07-A260-0DC186E43C9C}"/>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262804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3ED-B6E7-4741-9388-72121462B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53F7F8-8483-4938-9941-4C7D9BCFD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2E01CF-0E6E-4D76-B7A2-02E3E6C04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D5A55-C612-4A29-B50B-1E07B921CB63}"/>
              </a:ext>
            </a:extLst>
          </p:cNvPr>
          <p:cNvSpPr>
            <a:spLocks noGrp="1"/>
          </p:cNvSpPr>
          <p:nvPr>
            <p:ph type="dt" sz="half" idx="10"/>
          </p:nvPr>
        </p:nvSpPr>
        <p:spPr/>
        <p:txBody>
          <a:bodyPr/>
          <a:lstStyle/>
          <a:p>
            <a:fld id="{ECCF2AA8-681F-4E54-8AA2-B87BC419572D}" type="datetime1">
              <a:rPr lang="en-US" smtClean="0"/>
              <a:t>2/9/2022</a:t>
            </a:fld>
            <a:endParaRPr lang="en-US" dirty="0"/>
          </a:p>
        </p:txBody>
      </p:sp>
      <p:sp>
        <p:nvSpPr>
          <p:cNvPr id="6" name="Footer Placeholder 5">
            <a:extLst>
              <a:ext uri="{FF2B5EF4-FFF2-40B4-BE49-F238E27FC236}">
                <a16:creationId xmlns:a16="http://schemas.microsoft.com/office/drawing/2014/main" id="{45AEF99B-B5E2-4136-86AD-01918E648D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E8E4EB-0353-43CE-90BF-E73133A0FD56}"/>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39117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5E1-B11B-4B63-ACC9-8C8C1089A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18F6C-411B-4C77-AFDD-2CF10D6A22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41D140-450A-480F-8239-993EB795B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8DE32-CF07-4409-B3F9-126CEF09AD5B}"/>
              </a:ext>
            </a:extLst>
          </p:cNvPr>
          <p:cNvSpPr>
            <a:spLocks noGrp="1"/>
          </p:cNvSpPr>
          <p:nvPr>
            <p:ph type="dt" sz="half" idx="10"/>
          </p:nvPr>
        </p:nvSpPr>
        <p:spPr/>
        <p:txBody>
          <a:bodyPr/>
          <a:lstStyle/>
          <a:p>
            <a:fld id="{095F7537-C6E4-4709-A4B3-F35480370CFC}" type="datetime1">
              <a:rPr lang="en-US" smtClean="0"/>
              <a:t>2/9/2022</a:t>
            </a:fld>
            <a:endParaRPr lang="en-US" dirty="0"/>
          </a:p>
        </p:txBody>
      </p:sp>
      <p:sp>
        <p:nvSpPr>
          <p:cNvPr id="6" name="Footer Placeholder 5">
            <a:extLst>
              <a:ext uri="{FF2B5EF4-FFF2-40B4-BE49-F238E27FC236}">
                <a16:creationId xmlns:a16="http://schemas.microsoft.com/office/drawing/2014/main" id="{CD3FA276-566A-43B3-A975-8B699223A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943E77-6D9F-44E5-BD99-EF7F752BBE6D}"/>
              </a:ext>
            </a:extLst>
          </p:cNvPr>
          <p:cNvSpPr>
            <a:spLocks noGrp="1"/>
          </p:cNvSpPr>
          <p:nvPr>
            <p:ph type="sldNum" sz="quarter" idx="12"/>
          </p:nvPr>
        </p:nvSpPr>
        <p:spPr/>
        <p:txBody>
          <a:bodyPr/>
          <a:lstStyle/>
          <a:p>
            <a:fld id="{ED30389B-6B14-4EC1-9405-ECC0B3C6EAD4}" type="slidenum">
              <a:rPr lang="en-US" smtClean="0"/>
              <a:t>‹#›</a:t>
            </a:fld>
            <a:endParaRPr lang="en-US" dirty="0"/>
          </a:p>
        </p:txBody>
      </p:sp>
    </p:spTree>
    <p:extLst>
      <p:ext uri="{BB962C8B-B14F-4D97-AF65-F5344CB8AC3E}">
        <p14:creationId xmlns:p14="http://schemas.microsoft.com/office/powerpoint/2010/main" val="276894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17AE9-13EB-4DD9-93A1-8267B81A97ED}"/>
              </a:ext>
            </a:extLst>
          </p:cNvPr>
          <p:cNvSpPr>
            <a:spLocks noGrp="1"/>
          </p:cNvSpPr>
          <p:nvPr>
            <p:ph type="title"/>
          </p:nvPr>
        </p:nvSpPr>
        <p:spPr>
          <a:xfrm>
            <a:off x="132805" y="109764"/>
            <a:ext cx="11924211" cy="6740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3AEA41-5BBB-4AC9-8F3E-F6A2CA743D60}"/>
              </a:ext>
            </a:extLst>
          </p:cNvPr>
          <p:cNvSpPr>
            <a:spLocks noGrp="1"/>
          </p:cNvSpPr>
          <p:nvPr>
            <p:ph type="body" idx="1"/>
          </p:nvPr>
        </p:nvSpPr>
        <p:spPr>
          <a:xfrm>
            <a:off x="132805" y="901337"/>
            <a:ext cx="11924211" cy="5275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495DE-B797-4F4B-964F-A6A6565E617E}"/>
              </a:ext>
            </a:extLst>
          </p:cNvPr>
          <p:cNvSpPr>
            <a:spLocks noGrp="1"/>
          </p:cNvSpPr>
          <p:nvPr>
            <p:ph type="dt" sz="half" idx="2"/>
          </p:nvPr>
        </p:nvSpPr>
        <p:spPr>
          <a:xfrm>
            <a:off x="13280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3EC99-9480-485F-A2F8-A555A41F6BD7}" type="datetime1">
              <a:rPr lang="en-US" smtClean="0"/>
              <a:t>2/9/2022</a:t>
            </a:fld>
            <a:endParaRPr lang="en-US" dirty="0"/>
          </a:p>
        </p:txBody>
      </p:sp>
      <p:sp>
        <p:nvSpPr>
          <p:cNvPr id="5" name="Footer Placeholder 4">
            <a:extLst>
              <a:ext uri="{FF2B5EF4-FFF2-40B4-BE49-F238E27FC236}">
                <a16:creationId xmlns:a16="http://schemas.microsoft.com/office/drawing/2014/main" id="{79426E44-9B98-42A3-BDDE-706B4B3A6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216DE1-F184-4A69-ADB6-10EBCCC3032D}"/>
              </a:ext>
            </a:extLst>
          </p:cNvPr>
          <p:cNvSpPr>
            <a:spLocks noGrp="1"/>
          </p:cNvSpPr>
          <p:nvPr>
            <p:ph type="sldNum" sz="quarter" idx="4"/>
          </p:nvPr>
        </p:nvSpPr>
        <p:spPr>
          <a:xfrm>
            <a:off x="931381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0389B-6B14-4EC1-9405-ECC0B3C6EAD4}" type="slidenum">
              <a:rPr lang="en-US" smtClean="0"/>
              <a:t>‹#›</a:t>
            </a:fld>
            <a:endParaRPr lang="en-US" dirty="0"/>
          </a:p>
        </p:txBody>
      </p:sp>
    </p:spTree>
    <p:extLst>
      <p:ext uri="{BB962C8B-B14F-4D97-AF65-F5344CB8AC3E}">
        <p14:creationId xmlns:p14="http://schemas.microsoft.com/office/powerpoint/2010/main" val="461713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clarivate.com/webofsciencegroup/solutions/journal-citation-reports/" TargetMode="External"/><Relationship Id="rId7" Type="http://schemas.openxmlformats.org/officeDocument/2006/relationships/hyperlink" Target="https://scholar.google.com/citations" TargetMode="External"/><Relationship Id="rId2" Type="http://schemas.openxmlformats.org/officeDocument/2006/relationships/hyperlink" Target="https://clarivate.com/webofsciencegroup/solutions/web-of-science/" TargetMode="External"/><Relationship Id="rId1" Type="http://schemas.openxmlformats.org/officeDocument/2006/relationships/slideLayout" Target="../slideLayouts/slideLayout2.xml"/><Relationship Id="rId6" Type="http://schemas.openxmlformats.org/officeDocument/2006/relationships/hyperlink" Target="https://www.scimagojr.com/" TargetMode="External"/><Relationship Id="rId5" Type="http://schemas.openxmlformats.org/officeDocument/2006/relationships/hyperlink" Target="https://www.scopus.com/" TargetMode="External"/><Relationship Id="rId4" Type="http://schemas.openxmlformats.org/officeDocument/2006/relationships/hyperlink" Target="https://mjl.clarivate.com/hom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icrosoft.com/en-us/research/academic-program/give-great-research-talk/" TargetMode="External"/><Relationship Id="rId2" Type="http://schemas.openxmlformats.org/officeDocument/2006/relationships/hyperlink" Target="https://ecp.engineering.utoronto.ca/resources/online-handbook/components-of-documents/literature-revi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tribes.co.uk/Wildlife/meet-the-meerka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ggia.berkeley.edu/practice/goal_visualiz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21">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3" name="Freeform: Shape 23">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64" name="Freeform: Shape 25">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008916-FA19-4802-BBBA-0C8CA4351028}"/>
              </a:ext>
            </a:extLst>
          </p:cNvPr>
          <p:cNvSpPr>
            <a:spLocks noGrp="1"/>
          </p:cNvSpPr>
          <p:nvPr>
            <p:ph type="ctrTitle"/>
          </p:nvPr>
        </p:nvSpPr>
        <p:spPr>
          <a:xfrm>
            <a:off x="489098" y="1106034"/>
            <a:ext cx="5019074" cy="3204134"/>
          </a:xfrm>
        </p:spPr>
        <p:txBody>
          <a:bodyPr anchor="b">
            <a:normAutofit/>
          </a:bodyPr>
          <a:lstStyle/>
          <a:p>
            <a:pPr algn="l"/>
            <a:r>
              <a:rPr lang="en-US" sz="5400" dirty="0"/>
              <a:t>GS500 Literature Search and Analysis</a:t>
            </a:r>
          </a:p>
        </p:txBody>
      </p:sp>
      <p:sp>
        <p:nvSpPr>
          <p:cNvPr id="3" name="Subtitle 2">
            <a:extLst>
              <a:ext uri="{FF2B5EF4-FFF2-40B4-BE49-F238E27FC236}">
                <a16:creationId xmlns:a16="http://schemas.microsoft.com/office/drawing/2014/main" id="{C87C3F47-9237-465F-AB7D-0B56A107D233}"/>
              </a:ext>
            </a:extLst>
          </p:cNvPr>
          <p:cNvSpPr>
            <a:spLocks noGrp="1"/>
          </p:cNvSpPr>
          <p:nvPr>
            <p:ph type="subTitle" idx="1"/>
          </p:nvPr>
        </p:nvSpPr>
        <p:spPr>
          <a:xfrm>
            <a:off x="494124" y="4872922"/>
            <a:ext cx="5013698" cy="1208141"/>
          </a:xfrm>
        </p:spPr>
        <p:txBody>
          <a:bodyPr>
            <a:normAutofit/>
          </a:bodyPr>
          <a:lstStyle/>
          <a:p>
            <a:pPr algn="l">
              <a:spcAft>
                <a:spcPts val="600"/>
              </a:spcAft>
            </a:pPr>
            <a:r>
              <a:rPr lang="en-US" sz="2800" dirty="0"/>
              <a:t>Presented by Ranga Rodrigo</a:t>
            </a:r>
          </a:p>
        </p:txBody>
      </p:sp>
      <p:sp>
        <p:nvSpPr>
          <p:cNvPr id="65"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7" name="Picture 6" descr="A close up of a logo&#10;&#10;Description automatically generated">
            <a:extLst>
              <a:ext uri="{FF2B5EF4-FFF2-40B4-BE49-F238E27FC236}">
                <a16:creationId xmlns:a16="http://schemas.microsoft.com/office/drawing/2014/main" id="{59AB3216-E0F1-4322-B662-5C190206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072" y="625683"/>
            <a:ext cx="2582828" cy="2743200"/>
          </a:xfrm>
          <a:prstGeom prst="rect">
            <a:avLst/>
          </a:prstGeom>
        </p:spPr>
      </p:pic>
      <p:sp>
        <p:nvSpPr>
          <p:cNvPr id="66"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57EA03A9-BCB1-415A-A5A6-D2237CA66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071" y="4209697"/>
            <a:ext cx="4708833" cy="1424423"/>
          </a:xfrm>
          <a:prstGeom prst="rect">
            <a:avLst/>
          </a:prstGeom>
        </p:spPr>
      </p:pic>
      <p:sp>
        <p:nvSpPr>
          <p:cNvPr id="6" name="Slide Number Placeholder 5">
            <a:extLst>
              <a:ext uri="{FF2B5EF4-FFF2-40B4-BE49-F238E27FC236}">
                <a16:creationId xmlns:a16="http://schemas.microsoft.com/office/drawing/2014/main" id="{9899C6D2-A4A2-41C6-9201-730194549B79}"/>
              </a:ext>
            </a:extLst>
          </p:cNvPr>
          <p:cNvSpPr>
            <a:spLocks noGrp="1"/>
          </p:cNvSpPr>
          <p:nvPr>
            <p:ph type="sldNum" sz="quarter" idx="12"/>
          </p:nvPr>
        </p:nvSpPr>
        <p:spPr/>
        <p:txBody>
          <a:bodyPr/>
          <a:lstStyle/>
          <a:p>
            <a:fld id="{ED30389B-6B14-4EC1-9405-ECC0B3C6EAD4}" type="slidenum">
              <a:rPr lang="en-US" smtClean="0"/>
              <a:t>1</a:t>
            </a:fld>
            <a:endParaRPr lang="en-US" dirty="0"/>
          </a:p>
        </p:txBody>
      </p:sp>
    </p:spTree>
    <p:extLst>
      <p:ext uri="{BB962C8B-B14F-4D97-AF65-F5344CB8AC3E}">
        <p14:creationId xmlns:p14="http://schemas.microsoft.com/office/powerpoint/2010/main" val="137034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5952492-9DED-4E08-B7BF-64ED3BDC2A2B}"/>
              </a:ext>
            </a:extLst>
          </p:cNvPr>
          <p:cNvPicPr>
            <a:picLocks noChangeAspect="1"/>
          </p:cNvPicPr>
          <p:nvPr/>
        </p:nvPicPr>
        <p:blipFill rotWithShape="1">
          <a:blip r:embed="rId2"/>
          <a:srcRect t="891" r="23298" b="8200"/>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9927C9-11C6-4B18-9A29-AB170C331C0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Literature Search: Purpose</a:t>
            </a:r>
          </a:p>
        </p:txBody>
      </p:sp>
      <p:sp>
        <p:nvSpPr>
          <p:cNvPr id="3" name="Text Placeholder 2">
            <a:extLst>
              <a:ext uri="{FF2B5EF4-FFF2-40B4-BE49-F238E27FC236}">
                <a16:creationId xmlns:a16="http://schemas.microsoft.com/office/drawing/2014/main" id="{3342EF18-E71F-467A-AF17-B9F47DFE6C0E}"/>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457B68E-70E5-4F7D-9254-5FFA5F6D90E6}"/>
              </a:ext>
            </a:extLst>
          </p:cNvPr>
          <p:cNvSpPr>
            <a:spLocks noGrp="1"/>
          </p:cNvSpPr>
          <p:nvPr>
            <p:ph type="sldNum" sz="quarter" idx="12"/>
          </p:nvPr>
        </p:nvSpPr>
        <p:spPr/>
        <p:txBody>
          <a:bodyPr/>
          <a:lstStyle/>
          <a:p>
            <a:fld id="{ED30389B-6B14-4EC1-9405-ECC0B3C6EAD4}" type="slidenum">
              <a:rPr lang="en-US" smtClean="0"/>
              <a:t>10</a:t>
            </a:fld>
            <a:endParaRPr lang="en-US" dirty="0"/>
          </a:p>
        </p:txBody>
      </p:sp>
    </p:spTree>
    <p:extLst>
      <p:ext uri="{BB962C8B-B14F-4D97-AF65-F5344CB8AC3E}">
        <p14:creationId xmlns:p14="http://schemas.microsoft.com/office/powerpoint/2010/main" val="35347094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7A59CC-3E1F-4950-A20C-7F9943454906}"/>
              </a:ext>
            </a:extLst>
          </p:cNvPr>
          <p:cNvSpPr>
            <a:spLocks noGrp="1"/>
          </p:cNvSpPr>
          <p:nvPr>
            <p:ph type="title"/>
          </p:nvPr>
        </p:nvSpPr>
        <p:spPr>
          <a:xfrm>
            <a:off x="594360" y="637125"/>
            <a:ext cx="3163448" cy="5256371"/>
          </a:xfrm>
        </p:spPr>
        <p:txBody>
          <a:bodyPr>
            <a:normAutofit/>
          </a:bodyPr>
          <a:lstStyle/>
          <a:p>
            <a:r>
              <a:rPr lang="en-US" dirty="0"/>
              <a:t>Why Literature?</a:t>
            </a:r>
          </a:p>
        </p:txBody>
      </p:sp>
      <p:graphicFrame>
        <p:nvGraphicFramePr>
          <p:cNvPr id="18" name="Content Placeholder 2">
            <a:extLst>
              <a:ext uri="{FF2B5EF4-FFF2-40B4-BE49-F238E27FC236}">
                <a16:creationId xmlns:a16="http://schemas.microsoft.com/office/drawing/2014/main" id="{09210DB8-7CEB-4AD2-ADA8-49B6251FAF85}"/>
              </a:ext>
            </a:extLst>
          </p:cNvPr>
          <p:cNvGraphicFramePr>
            <a:graphicFrameLocks noGrp="1"/>
          </p:cNvGraphicFramePr>
          <p:nvPr>
            <p:ph idx="1"/>
            <p:extLst>
              <p:ext uri="{D42A27DB-BD31-4B8C-83A1-F6EECF244321}">
                <p14:modId xmlns:p14="http://schemas.microsoft.com/office/powerpoint/2010/main" val="3857321253"/>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5108598-0640-400C-B7D5-FCC84E430C0D}"/>
              </a:ext>
            </a:extLst>
          </p:cNvPr>
          <p:cNvSpPr>
            <a:spLocks noGrp="1"/>
          </p:cNvSpPr>
          <p:nvPr>
            <p:ph type="sldNum" sz="quarter" idx="12"/>
          </p:nvPr>
        </p:nvSpPr>
        <p:spPr/>
        <p:txBody>
          <a:bodyPr/>
          <a:lstStyle/>
          <a:p>
            <a:fld id="{ED30389B-6B14-4EC1-9405-ECC0B3C6EAD4}" type="slidenum">
              <a:rPr lang="en-US" smtClean="0"/>
              <a:t>11</a:t>
            </a:fld>
            <a:endParaRPr lang="en-US" dirty="0"/>
          </a:p>
        </p:txBody>
      </p:sp>
    </p:spTree>
    <p:extLst>
      <p:ext uri="{BB962C8B-B14F-4D97-AF65-F5344CB8AC3E}">
        <p14:creationId xmlns:p14="http://schemas.microsoft.com/office/powerpoint/2010/main" val="423185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7A59CC-3E1F-4950-A20C-7F9943454906}"/>
              </a:ext>
            </a:extLst>
          </p:cNvPr>
          <p:cNvSpPr>
            <a:spLocks noGrp="1"/>
          </p:cNvSpPr>
          <p:nvPr>
            <p:ph type="title"/>
          </p:nvPr>
        </p:nvSpPr>
        <p:spPr>
          <a:xfrm>
            <a:off x="594360" y="637125"/>
            <a:ext cx="3163448" cy="5256371"/>
          </a:xfrm>
        </p:spPr>
        <p:txBody>
          <a:bodyPr>
            <a:normAutofit/>
          </a:bodyPr>
          <a:lstStyle/>
          <a:p>
            <a:r>
              <a:rPr lang="en-US" dirty="0"/>
              <a:t>Why Literature?</a:t>
            </a:r>
          </a:p>
        </p:txBody>
      </p:sp>
      <p:graphicFrame>
        <p:nvGraphicFramePr>
          <p:cNvPr id="18" name="Content Placeholder 2">
            <a:extLst>
              <a:ext uri="{FF2B5EF4-FFF2-40B4-BE49-F238E27FC236}">
                <a16:creationId xmlns:a16="http://schemas.microsoft.com/office/drawing/2014/main" id="{09210DB8-7CEB-4AD2-ADA8-49B6251FAF85}"/>
              </a:ext>
            </a:extLst>
          </p:cNvPr>
          <p:cNvGraphicFramePr>
            <a:graphicFrameLocks noGrp="1"/>
          </p:cNvGraphicFramePr>
          <p:nvPr>
            <p:ph idx="1"/>
            <p:extLst>
              <p:ext uri="{D42A27DB-BD31-4B8C-83A1-F6EECF244321}">
                <p14:modId xmlns:p14="http://schemas.microsoft.com/office/powerpoint/2010/main" val="2440372533"/>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2AE4DE9-E4E0-4832-9353-7A9C49BD55D4}"/>
              </a:ext>
            </a:extLst>
          </p:cNvPr>
          <p:cNvSpPr>
            <a:spLocks noGrp="1"/>
          </p:cNvSpPr>
          <p:nvPr>
            <p:ph type="sldNum" sz="quarter" idx="12"/>
          </p:nvPr>
        </p:nvSpPr>
        <p:spPr/>
        <p:txBody>
          <a:bodyPr/>
          <a:lstStyle/>
          <a:p>
            <a:fld id="{ED30389B-6B14-4EC1-9405-ECC0B3C6EAD4}" type="slidenum">
              <a:rPr lang="en-US" smtClean="0"/>
              <a:t>12</a:t>
            </a:fld>
            <a:endParaRPr lang="en-US" dirty="0"/>
          </a:p>
        </p:txBody>
      </p:sp>
    </p:spTree>
    <p:extLst>
      <p:ext uri="{BB962C8B-B14F-4D97-AF65-F5344CB8AC3E}">
        <p14:creationId xmlns:p14="http://schemas.microsoft.com/office/powerpoint/2010/main" val="354490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F788-B423-4F77-BEBD-1A68C9722BC7}"/>
              </a:ext>
            </a:extLst>
          </p:cNvPr>
          <p:cNvSpPr>
            <a:spLocks noGrp="1"/>
          </p:cNvSpPr>
          <p:nvPr>
            <p:ph type="title"/>
          </p:nvPr>
        </p:nvSpPr>
        <p:spPr/>
        <p:txBody>
          <a:bodyPr>
            <a:normAutofit fontScale="90000"/>
          </a:bodyPr>
          <a:lstStyle/>
          <a:p>
            <a:r>
              <a:rPr lang="en-US"/>
              <a:t>Reading </a:t>
            </a:r>
            <a:endParaRPr lang="en-US" dirty="0"/>
          </a:p>
        </p:txBody>
      </p:sp>
      <p:sp>
        <p:nvSpPr>
          <p:cNvPr id="3" name="Slide Number Placeholder 2">
            <a:extLst>
              <a:ext uri="{FF2B5EF4-FFF2-40B4-BE49-F238E27FC236}">
                <a16:creationId xmlns:a16="http://schemas.microsoft.com/office/drawing/2014/main" id="{2980D368-8E79-4929-B6AE-7044E391B855}"/>
              </a:ext>
            </a:extLst>
          </p:cNvPr>
          <p:cNvSpPr>
            <a:spLocks noGrp="1"/>
          </p:cNvSpPr>
          <p:nvPr>
            <p:ph type="sldNum" sz="quarter" idx="12"/>
          </p:nvPr>
        </p:nvSpPr>
        <p:spPr/>
        <p:txBody>
          <a:bodyPr/>
          <a:lstStyle/>
          <a:p>
            <a:fld id="{ED30389B-6B14-4EC1-9405-ECC0B3C6EAD4}" type="slidenum">
              <a:rPr lang="en-US" smtClean="0"/>
              <a:t>13</a:t>
            </a:fld>
            <a:endParaRPr lang="en-US" dirty="0"/>
          </a:p>
        </p:txBody>
      </p:sp>
      <p:sp>
        <p:nvSpPr>
          <p:cNvPr id="5" name="TextBox 4">
            <a:extLst>
              <a:ext uri="{FF2B5EF4-FFF2-40B4-BE49-F238E27FC236}">
                <a16:creationId xmlns:a16="http://schemas.microsoft.com/office/drawing/2014/main" id="{17BF78D9-F014-4B0A-ADA3-2EA71452BEAA}"/>
              </a:ext>
            </a:extLst>
          </p:cNvPr>
          <p:cNvSpPr txBox="1"/>
          <p:nvPr/>
        </p:nvSpPr>
        <p:spPr>
          <a:xfrm>
            <a:off x="271463" y="934135"/>
            <a:ext cx="2852737" cy="923330"/>
          </a:xfrm>
          <a:prstGeom prst="rect">
            <a:avLst/>
          </a:prstGeom>
          <a:noFill/>
        </p:spPr>
        <p:txBody>
          <a:bodyPr wrap="square">
            <a:spAutoFit/>
          </a:bodyPr>
          <a:lstStyle/>
          <a:p>
            <a:r>
              <a:rPr lang="en-US" dirty="0"/>
              <a:t>https://advice.writing.utoronto.ca/types-of-writing/literature-review/</a:t>
            </a:r>
          </a:p>
        </p:txBody>
      </p:sp>
      <p:pic>
        <p:nvPicPr>
          <p:cNvPr id="7" name="Picture 6">
            <a:extLst>
              <a:ext uri="{FF2B5EF4-FFF2-40B4-BE49-F238E27FC236}">
                <a16:creationId xmlns:a16="http://schemas.microsoft.com/office/drawing/2014/main" id="{DD636F4A-5093-4B0D-B940-0035AC2F91D0}"/>
              </a:ext>
            </a:extLst>
          </p:cNvPr>
          <p:cNvPicPr>
            <a:picLocks noChangeAspect="1"/>
          </p:cNvPicPr>
          <p:nvPr/>
        </p:nvPicPr>
        <p:blipFill>
          <a:blip r:embed="rId3"/>
          <a:stretch>
            <a:fillRect/>
          </a:stretch>
        </p:blipFill>
        <p:spPr>
          <a:xfrm>
            <a:off x="3867150" y="3850"/>
            <a:ext cx="8324850" cy="6255035"/>
          </a:xfrm>
          <a:prstGeom prst="rect">
            <a:avLst/>
          </a:prstGeom>
        </p:spPr>
      </p:pic>
      <p:sp>
        <p:nvSpPr>
          <p:cNvPr id="10" name="TextBox 9">
            <a:extLst>
              <a:ext uri="{FF2B5EF4-FFF2-40B4-BE49-F238E27FC236}">
                <a16:creationId xmlns:a16="http://schemas.microsoft.com/office/drawing/2014/main" id="{B0468E6A-9AFC-4C5B-8AAC-D046F662DA66}"/>
              </a:ext>
            </a:extLst>
          </p:cNvPr>
          <p:cNvSpPr txBox="1"/>
          <p:nvPr/>
        </p:nvSpPr>
        <p:spPr>
          <a:xfrm>
            <a:off x="271463" y="2057038"/>
            <a:ext cx="3328987" cy="2062103"/>
          </a:xfrm>
          <a:prstGeom prst="rect">
            <a:avLst/>
          </a:prstGeom>
          <a:noFill/>
        </p:spPr>
        <p:txBody>
          <a:bodyPr wrap="square">
            <a:spAutoFit/>
          </a:bodyPr>
          <a:lstStyle/>
          <a:p>
            <a:r>
              <a:rPr lang="en-US" sz="3200" dirty="0"/>
              <a:t>What questions should you ask yourself in doing a literature search?</a:t>
            </a:r>
          </a:p>
        </p:txBody>
      </p:sp>
    </p:spTree>
    <p:extLst>
      <p:ext uri="{BB962C8B-B14F-4D97-AF65-F5344CB8AC3E}">
        <p14:creationId xmlns:p14="http://schemas.microsoft.com/office/powerpoint/2010/main" val="10808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839A-0B5C-472C-BD99-7C6EB1F08E59}"/>
              </a:ext>
            </a:extLst>
          </p:cNvPr>
          <p:cNvSpPr>
            <a:spLocks noGrp="1"/>
          </p:cNvSpPr>
          <p:nvPr>
            <p:ph type="title"/>
          </p:nvPr>
        </p:nvSpPr>
        <p:spPr/>
        <p:txBody>
          <a:bodyPr>
            <a:normAutofit fontScale="90000"/>
          </a:bodyPr>
          <a:lstStyle/>
          <a:p>
            <a:r>
              <a:rPr lang="en-US" dirty="0"/>
              <a:t>Literature Review Is Not …</a:t>
            </a:r>
          </a:p>
        </p:txBody>
      </p:sp>
      <p:graphicFrame>
        <p:nvGraphicFramePr>
          <p:cNvPr id="5" name="Content Placeholder 4">
            <a:extLst>
              <a:ext uri="{FF2B5EF4-FFF2-40B4-BE49-F238E27FC236}">
                <a16:creationId xmlns:a16="http://schemas.microsoft.com/office/drawing/2014/main" id="{6F7170D1-17E0-4127-B9FB-C3FB9775258B}"/>
              </a:ext>
            </a:extLst>
          </p:cNvPr>
          <p:cNvGraphicFramePr>
            <a:graphicFrameLocks noGrp="1"/>
          </p:cNvGraphicFramePr>
          <p:nvPr>
            <p:ph idx="1"/>
            <p:extLst>
              <p:ext uri="{D42A27DB-BD31-4B8C-83A1-F6EECF244321}">
                <p14:modId xmlns:p14="http://schemas.microsoft.com/office/powerpoint/2010/main" val="1118863345"/>
              </p:ext>
            </p:extLst>
          </p:nvPr>
        </p:nvGraphicFramePr>
        <p:xfrm>
          <a:off x="132806" y="901337"/>
          <a:ext cx="5740094" cy="488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F0E1607-F2C1-448C-8097-C501A4D94C8C}"/>
              </a:ext>
            </a:extLst>
          </p:cNvPr>
          <p:cNvSpPr txBox="1"/>
          <p:nvPr/>
        </p:nvSpPr>
        <p:spPr>
          <a:xfrm>
            <a:off x="1" y="6527409"/>
            <a:ext cx="12192000" cy="369332"/>
          </a:xfrm>
          <a:prstGeom prst="rect">
            <a:avLst/>
          </a:prstGeom>
          <a:noFill/>
        </p:spPr>
        <p:txBody>
          <a:bodyPr wrap="square" rtlCol="0">
            <a:spAutoFit/>
          </a:bodyPr>
          <a:lstStyle/>
          <a:p>
            <a:r>
              <a:rPr lang="en-US" dirty="0"/>
              <a:t>Rudestam and Newtorn, </a:t>
            </a:r>
            <a:r>
              <a:rPr lang="en-US" i="1" dirty="0"/>
              <a:t>Surviving your dissertation: a comprehensive guide to content and process</a:t>
            </a:r>
            <a:r>
              <a:rPr lang="en-US" dirty="0"/>
              <a:t>, 4</a:t>
            </a:r>
            <a:r>
              <a:rPr lang="en-US" baseline="30000" dirty="0"/>
              <a:t>th</a:t>
            </a:r>
            <a:r>
              <a:rPr lang="en-US" dirty="0"/>
              <a:t> ed., Sage, 2015.</a:t>
            </a:r>
            <a:endParaRPr lang="en-US" i="1" dirty="0"/>
          </a:p>
        </p:txBody>
      </p:sp>
      <p:sp>
        <p:nvSpPr>
          <p:cNvPr id="7" name="TextBox 6">
            <a:extLst>
              <a:ext uri="{FF2B5EF4-FFF2-40B4-BE49-F238E27FC236}">
                <a16:creationId xmlns:a16="http://schemas.microsoft.com/office/drawing/2014/main" id="{67FFFDC2-9C2E-4E50-A84F-64AF9FB23FF2}"/>
              </a:ext>
            </a:extLst>
          </p:cNvPr>
          <p:cNvSpPr txBox="1"/>
          <p:nvPr/>
        </p:nvSpPr>
        <p:spPr>
          <a:xfrm>
            <a:off x="6319102" y="1054383"/>
            <a:ext cx="5624659" cy="2246769"/>
          </a:xfrm>
          <a:prstGeom prst="rect">
            <a:avLst/>
          </a:prstGeom>
          <a:solidFill>
            <a:schemeClr val="bg1">
              <a:lumMod val="65000"/>
            </a:schemeClr>
          </a:solidFill>
        </p:spPr>
        <p:txBody>
          <a:bodyPr wrap="square">
            <a:spAutoFit/>
          </a:bodyPr>
          <a:lstStyle/>
          <a:p>
            <a:r>
              <a:rPr lang="en-US" sz="2800" dirty="0">
                <a:solidFill>
                  <a:schemeClr val="bg1"/>
                </a:solidFill>
              </a:rPr>
              <a:t>“Smith found . . . ,” “Jones concluded . . . ,” “Anderson stated . . . ,” and so on. This not only is poor writing but also misses the whole point of an effective review of the literature.</a:t>
            </a:r>
          </a:p>
        </p:txBody>
      </p:sp>
      <p:sp>
        <p:nvSpPr>
          <p:cNvPr id="8" name="Content Placeholder 2">
            <a:extLst>
              <a:ext uri="{FF2B5EF4-FFF2-40B4-BE49-F238E27FC236}">
                <a16:creationId xmlns:a16="http://schemas.microsoft.com/office/drawing/2014/main" id="{945C6560-E569-4550-9701-3F31108DDCF7}"/>
              </a:ext>
            </a:extLst>
          </p:cNvPr>
          <p:cNvSpPr txBox="1">
            <a:spLocks/>
          </p:cNvSpPr>
          <p:nvPr/>
        </p:nvSpPr>
        <p:spPr>
          <a:xfrm>
            <a:off x="132805" y="4432328"/>
            <a:ext cx="11924211" cy="120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22304FF9-8AD7-4770-BC7A-688449D043BF}"/>
              </a:ext>
            </a:extLst>
          </p:cNvPr>
          <p:cNvSpPr txBox="1"/>
          <p:nvPr/>
        </p:nvSpPr>
        <p:spPr>
          <a:xfrm>
            <a:off x="6319102" y="3429000"/>
            <a:ext cx="5624659"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800" dirty="0">
                <a:solidFill>
                  <a:schemeClr val="bg1"/>
                </a:solidFill>
              </a:rPr>
              <a:t>Literature is a good servant but a bad master.</a:t>
            </a:r>
          </a:p>
        </p:txBody>
      </p:sp>
      <p:sp>
        <p:nvSpPr>
          <p:cNvPr id="6" name="Slide Number Placeholder 5">
            <a:extLst>
              <a:ext uri="{FF2B5EF4-FFF2-40B4-BE49-F238E27FC236}">
                <a16:creationId xmlns:a16="http://schemas.microsoft.com/office/drawing/2014/main" id="{755CCA7E-8629-431B-9CD7-424393353842}"/>
              </a:ext>
            </a:extLst>
          </p:cNvPr>
          <p:cNvSpPr>
            <a:spLocks noGrp="1"/>
          </p:cNvSpPr>
          <p:nvPr>
            <p:ph type="sldNum" sz="quarter" idx="12"/>
          </p:nvPr>
        </p:nvSpPr>
        <p:spPr/>
        <p:txBody>
          <a:bodyPr/>
          <a:lstStyle/>
          <a:p>
            <a:fld id="{ED30389B-6B14-4EC1-9405-ECC0B3C6EAD4}" type="slidenum">
              <a:rPr lang="en-US" smtClean="0"/>
              <a:t>14</a:t>
            </a:fld>
            <a:endParaRPr lang="en-US" dirty="0"/>
          </a:p>
        </p:txBody>
      </p:sp>
    </p:spTree>
    <p:extLst>
      <p:ext uri="{BB962C8B-B14F-4D97-AF65-F5344CB8AC3E}">
        <p14:creationId xmlns:p14="http://schemas.microsoft.com/office/powerpoint/2010/main" val="327970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apan, landscape, sea, hill, lake, nature, reflection, photography, coast, river, horizon, aerial view, bird's eye view, structure, wetland, cloud, plain, reservoir, rural area, atmosphere of earth, geographical feature, sport venue, aerial photography, race track, estuary">
            <a:extLst>
              <a:ext uri="{FF2B5EF4-FFF2-40B4-BE49-F238E27FC236}">
                <a16:creationId xmlns:a16="http://schemas.microsoft.com/office/drawing/2014/main" id="{661EB058-6D4A-4550-8169-B3AEE3D35C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29" t="9091" r="16243"/>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6DF74C-FAF5-42F9-AC24-D0D7154E15CA}"/>
              </a:ext>
            </a:extLst>
          </p:cNvPr>
          <p:cNvSpPr/>
          <p:nvPr/>
        </p:nvSpPr>
        <p:spPr>
          <a:xfrm>
            <a:off x="0" y="0"/>
            <a:ext cx="8668512" cy="6858000"/>
          </a:xfrm>
          <a:prstGeom prst="rect">
            <a:avLst/>
          </a:prstGeom>
          <a:gradFill flip="none" rotWithShape="1">
            <a:gsLst>
              <a:gs pos="0">
                <a:srgbClr val="FFFFFF"/>
              </a:gs>
              <a:gs pos="49000">
                <a:srgbClr val="FFFFFF"/>
              </a:gs>
              <a:gs pos="100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88E3D9-9D8F-4B3B-95D6-404780E910F4}"/>
              </a:ext>
            </a:extLst>
          </p:cNvPr>
          <p:cNvSpPr>
            <a:spLocks noGrp="1"/>
          </p:cNvSpPr>
          <p:nvPr>
            <p:ph type="title"/>
          </p:nvPr>
        </p:nvSpPr>
        <p:spPr/>
        <p:txBody>
          <a:bodyPr>
            <a:normAutofit fontScale="90000"/>
          </a:bodyPr>
          <a:lstStyle/>
          <a:p>
            <a:r>
              <a:rPr lang="en-US" dirty="0"/>
              <a:t>What Should Literature Review Be, Then …</a:t>
            </a:r>
          </a:p>
        </p:txBody>
      </p:sp>
      <p:sp>
        <p:nvSpPr>
          <p:cNvPr id="6" name="Content Placeholder 2">
            <a:extLst>
              <a:ext uri="{FF2B5EF4-FFF2-40B4-BE49-F238E27FC236}">
                <a16:creationId xmlns:a16="http://schemas.microsoft.com/office/drawing/2014/main" id="{D5AE2E3E-1AE3-4BE7-B19A-A03D81BE21C3}"/>
              </a:ext>
            </a:extLst>
          </p:cNvPr>
          <p:cNvSpPr txBox="1">
            <a:spLocks/>
          </p:cNvSpPr>
          <p:nvPr/>
        </p:nvSpPr>
        <p:spPr>
          <a:xfrm>
            <a:off x="132805" y="893525"/>
            <a:ext cx="7479128" cy="5854711"/>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dialog between you and the reader.</a:t>
            </a:r>
          </a:p>
          <a:p>
            <a:r>
              <a:rPr lang="en-US" sz="2400" dirty="0"/>
              <a:t>Argues for the validity of the problem statement.</a:t>
            </a:r>
          </a:p>
          <a:p>
            <a:r>
              <a:rPr lang="en-US" sz="2400" dirty="0"/>
              <a:t>Anticipates reader’s questions:</a:t>
            </a:r>
          </a:p>
          <a:p>
            <a:pPr lvl="1"/>
            <a:r>
              <a:rPr lang="en-US" dirty="0"/>
              <a:t>“What is your point here?” </a:t>
            </a:r>
          </a:p>
          <a:p>
            <a:pPr lvl="1"/>
            <a:r>
              <a:rPr lang="en-US" dirty="0"/>
              <a:t>“What makes you think so?” </a:t>
            </a:r>
          </a:p>
          <a:p>
            <a:pPr lvl="1"/>
            <a:r>
              <a:rPr lang="en-US" dirty="0"/>
              <a:t>“What is your evidence?” and </a:t>
            </a:r>
          </a:p>
          <a:p>
            <a:pPr lvl="1"/>
            <a:r>
              <a:rPr lang="en-US" dirty="0"/>
              <a:t>“So what?”</a:t>
            </a:r>
          </a:p>
          <a:p>
            <a:r>
              <a:rPr lang="en-US" sz="2400" dirty="0"/>
              <a:t>Not a compilation of facts and feelings but a </a:t>
            </a:r>
            <a:r>
              <a:rPr lang="en-US" sz="2400" dirty="0">
                <a:solidFill>
                  <a:schemeClr val="accent6">
                    <a:lumMod val="75000"/>
                  </a:schemeClr>
                </a:solidFill>
              </a:rPr>
              <a:t>coherent argument that leads to the problem studied (research gap)</a:t>
            </a:r>
            <a:r>
              <a:rPr lang="en-US" sz="2400" dirty="0"/>
              <a:t>.</a:t>
            </a:r>
          </a:p>
          <a:p>
            <a:r>
              <a:rPr lang="en-US" sz="2400" dirty="0"/>
              <a:t>Attempts to convince the reader of the legitimacy of your assertions by providing sufficient logical and empirical support along the way.</a:t>
            </a:r>
          </a:p>
          <a:p>
            <a:r>
              <a:rPr lang="en-US" sz="2400" dirty="0"/>
              <a:t>The reader should be able to conclude, “Yes, of course, this is the exact work that needs to be done at this time to move knowledge in this field a little further along.”</a:t>
            </a:r>
          </a:p>
        </p:txBody>
      </p:sp>
      <p:sp>
        <p:nvSpPr>
          <p:cNvPr id="3" name="TextBox 2">
            <a:extLst>
              <a:ext uri="{FF2B5EF4-FFF2-40B4-BE49-F238E27FC236}">
                <a16:creationId xmlns:a16="http://schemas.microsoft.com/office/drawing/2014/main" id="{00569778-D32A-4BE8-99FD-A214213CA61F}"/>
              </a:ext>
            </a:extLst>
          </p:cNvPr>
          <p:cNvSpPr txBox="1"/>
          <p:nvPr/>
        </p:nvSpPr>
        <p:spPr>
          <a:xfrm>
            <a:off x="1" y="6527409"/>
            <a:ext cx="12192000" cy="369332"/>
          </a:xfrm>
          <a:prstGeom prst="rect">
            <a:avLst/>
          </a:prstGeom>
          <a:noFill/>
        </p:spPr>
        <p:txBody>
          <a:bodyPr wrap="square" rtlCol="0">
            <a:spAutoFit/>
          </a:bodyPr>
          <a:lstStyle/>
          <a:p>
            <a:r>
              <a:rPr lang="en-US" dirty="0"/>
              <a:t>Rudestam and Newtorn, </a:t>
            </a:r>
            <a:r>
              <a:rPr lang="en-US" i="1" dirty="0"/>
              <a:t>Surviving your dissertation: a comprehensive guide to content and process</a:t>
            </a:r>
            <a:r>
              <a:rPr lang="en-US" dirty="0"/>
              <a:t>, 4</a:t>
            </a:r>
            <a:r>
              <a:rPr lang="en-US" baseline="30000" dirty="0"/>
              <a:t>th</a:t>
            </a:r>
            <a:r>
              <a:rPr lang="en-US" dirty="0"/>
              <a:t> ed., Sage, 2015.</a:t>
            </a:r>
            <a:endParaRPr lang="en-US" i="1" dirty="0"/>
          </a:p>
        </p:txBody>
      </p:sp>
      <p:sp>
        <p:nvSpPr>
          <p:cNvPr id="8" name="Slide Number Placeholder 7">
            <a:extLst>
              <a:ext uri="{FF2B5EF4-FFF2-40B4-BE49-F238E27FC236}">
                <a16:creationId xmlns:a16="http://schemas.microsoft.com/office/drawing/2014/main" id="{FE6189F8-8CB5-4DFA-A142-2FE71A90F934}"/>
              </a:ext>
            </a:extLst>
          </p:cNvPr>
          <p:cNvSpPr>
            <a:spLocks noGrp="1"/>
          </p:cNvSpPr>
          <p:nvPr>
            <p:ph type="sldNum" sz="quarter" idx="12"/>
          </p:nvPr>
        </p:nvSpPr>
        <p:spPr/>
        <p:txBody>
          <a:bodyPr/>
          <a:lstStyle/>
          <a:p>
            <a:fld id="{ED30389B-6B14-4EC1-9405-ECC0B3C6EAD4}" type="slidenum">
              <a:rPr lang="en-US" smtClean="0"/>
              <a:t>15</a:t>
            </a:fld>
            <a:endParaRPr lang="en-US" dirty="0"/>
          </a:p>
        </p:txBody>
      </p:sp>
    </p:spTree>
    <p:extLst>
      <p:ext uri="{BB962C8B-B14F-4D97-AF65-F5344CB8AC3E}">
        <p14:creationId xmlns:p14="http://schemas.microsoft.com/office/powerpoint/2010/main" val="174054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0B1-C622-46B0-B1F0-FA459F4F27B5}"/>
              </a:ext>
            </a:extLst>
          </p:cNvPr>
          <p:cNvSpPr>
            <a:spLocks noGrp="1"/>
          </p:cNvSpPr>
          <p:nvPr>
            <p:ph type="title"/>
          </p:nvPr>
        </p:nvSpPr>
        <p:spPr/>
        <p:txBody>
          <a:bodyPr>
            <a:normAutofit fontScale="90000"/>
          </a:bodyPr>
          <a:lstStyle/>
          <a:p>
            <a:r>
              <a:rPr lang="en-US" dirty="0"/>
              <a:t>Quiz 1</a:t>
            </a:r>
          </a:p>
        </p:txBody>
      </p:sp>
      <p:sp>
        <p:nvSpPr>
          <p:cNvPr id="3" name="Slide Number Placeholder 2">
            <a:extLst>
              <a:ext uri="{FF2B5EF4-FFF2-40B4-BE49-F238E27FC236}">
                <a16:creationId xmlns:a16="http://schemas.microsoft.com/office/drawing/2014/main" id="{C82C9D6B-A85A-4547-BBC1-4087A333897F}"/>
              </a:ext>
            </a:extLst>
          </p:cNvPr>
          <p:cNvSpPr>
            <a:spLocks noGrp="1"/>
          </p:cNvSpPr>
          <p:nvPr>
            <p:ph type="sldNum" sz="quarter" idx="12"/>
          </p:nvPr>
        </p:nvSpPr>
        <p:spPr/>
        <p:txBody>
          <a:bodyPr/>
          <a:lstStyle/>
          <a:p>
            <a:fld id="{ED30389B-6B14-4EC1-9405-ECC0B3C6EAD4}" type="slidenum">
              <a:rPr lang="en-US" smtClean="0"/>
              <a:t>16</a:t>
            </a:fld>
            <a:endParaRPr lang="en-US" dirty="0"/>
          </a:p>
        </p:txBody>
      </p:sp>
      <p:sp>
        <p:nvSpPr>
          <p:cNvPr id="4" name="TextBox 3">
            <a:extLst>
              <a:ext uri="{FF2B5EF4-FFF2-40B4-BE49-F238E27FC236}">
                <a16:creationId xmlns:a16="http://schemas.microsoft.com/office/drawing/2014/main" id="{686C7A02-CAC8-4C6C-B365-A707CC410648}"/>
              </a:ext>
            </a:extLst>
          </p:cNvPr>
          <p:cNvSpPr txBox="1"/>
          <p:nvPr/>
        </p:nvSpPr>
        <p:spPr>
          <a:xfrm>
            <a:off x="234462" y="783771"/>
            <a:ext cx="5474676" cy="2031325"/>
          </a:xfrm>
          <a:prstGeom prst="rect">
            <a:avLst/>
          </a:prstGeom>
          <a:noFill/>
        </p:spPr>
        <p:txBody>
          <a:bodyPr wrap="square" rtlCol="0">
            <a:spAutoFit/>
          </a:bodyPr>
          <a:lstStyle/>
          <a:p>
            <a:r>
              <a:rPr lang="en-US" b="1" dirty="0">
                <a:solidFill>
                  <a:schemeClr val="accent2">
                    <a:lumMod val="50000"/>
                  </a:schemeClr>
                </a:solidFill>
              </a:rPr>
              <a:t>What may not be a section in a research article?</a:t>
            </a:r>
          </a:p>
          <a:p>
            <a:r>
              <a:rPr lang="en-US" dirty="0"/>
              <a:t>a. Conclusion</a:t>
            </a:r>
          </a:p>
          <a:p>
            <a:r>
              <a:rPr lang="en-US" dirty="0"/>
              <a:t>b. Discussion</a:t>
            </a:r>
          </a:p>
          <a:p>
            <a:r>
              <a:rPr lang="en-US" dirty="0"/>
              <a:t>c. Method</a:t>
            </a:r>
          </a:p>
          <a:p>
            <a:r>
              <a:rPr lang="en-US" dirty="0"/>
              <a:t>d. Introduction</a:t>
            </a:r>
          </a:p>
          <a:p>
            <a:r>
              <a:rPr lang="en-US" dirty="0"/>
              <a:t>e. Results</a:t>
            </a:r>
          </a:p>
          <a:p>
            <a:endParaRPr lang="en-US" dirty="0"/>
          </a:p>
        </p:txBody>
      </p:sp>
      <p:sp>
        <p:nvSpPr>
          <p:cNvPr id="5" name="TextBox 4">
            <a:extLst>
              <a:ext uri="{FF2B5EF4-FFF2-40B4-BE49-F238E27FC236}">
                <a16:creationId xmlns:a16="http://schemas.microsoft.com/office/drawing/2014/main" id="{93154AEA-D9FC-4212-96B1-D4102ECA2552}"/>
              </a:ext>
            </a:extLst>
          </p:cNvPr>
          <p:cNvSpPr txBox="1"/>
          <p:nvPr/>
        </p:nvSpPr>
        <p:spPr>
          <a:xfrm>
            <a:off x="234462" y="3526971"/>
            <a:ext cx="5474676" cy="2031325"/>
          </a:xfrm>
          <a:prstGeom prst="rect">
            <a:avLst/>
          </a:prstGeom>
          <a:noFill/>
        </p:spPr>
        <p:txBody>
          <a:bodyPr wrap="square" rtlCol="0">
            <a:spAutoFit/>
          </a:bodyPr>
          <a:lstStyle/>
          <a:p>
            <a:r>
              <a:rPr lang="en-US" b="1" dirty="0">
                <a:solidFill>
                  <a:schemeClr val="accent2">
                    <a:lumMod val="50000"/>
                  </a:schemeClr>
                </a:solidFill>
              </a:rPr>
              <a:t>What is not a reason for doing a literature search?</a:t>
            </a:r>
          </a:p>
          <a:p>
            <a:r>
              <a:rPr lang="en-US" dirty="0"/>
              <a:t>a. Establish novelty</a:t>
            </a:r>
          </a:p>
          <a:p>
            <a:r>
              <a:rPr lang="en-US" dirty="0"/>
              <a:t>b. Establish feasibility</a:t>
            </a:r>
          </a:p>
          <a:p>
            <a:r>
              <a:rPr lang="en-US" dirty="0"/>
              <a:t>c. To provide the backdrop</a:t>
            </a:r>
          </a:p>
          <a:p>
            <a:r>
              <a:rPr lang="en-US" dirty="0"/>
              <a:t>d. Expose the research gap</a:t>
            </a:r>
          </a:p>
          <a:p>
            <a:r>
              <a:rPr lang="en-US" dirty="0"/>
              <a:t>e. Demonstrate knowledge in the field.</a:t>
            </a:r>
          </a:p>
          <a:p>
            <a:endParaRPr lang="en-US" dirty="0"/>
          </a:p>
        </p:txBody>
      </p:sp>
      <p:sp>
        <p:nvSpPr>
          <p:cNvPr id="6" name="TextBox 5">
            <a:extLst>
              <a:ext uri="{FF2B5EF4-FFF2-40B4-BE49-F238E27FC236}">
                <a16:creationId xmlns:a16="http://schemas.microsoft.com/office/drawing/2014/main" id="{FA8D96B9-6F94-4EFF-9C91-E90B85EF0169}"/>
              </a:ext>
            </a:extLst>
          </p:cNvPr>
          <p:cNvSpPr txBox="1"/>
          <p:nvPr/>
        </p:nvSpPr>
        <p:spPr>
          <a:xfrm>
            <a:off x="6482862" y="783771"/>
            <a:ext cx="5474676" cy="1477328"/>
          </a:xfrm>
          <a:prstGeom prst="rect">
            <a:avLst/>
          </a:prstGeom>
          <a:noFill/>
        </p:spPr>
        <p:txBody>
          <a:bodyPr wrap="square" rtlCol="0">
            <a:spAutoFit/>
          </a:bodyPr>
          <a:lstStyle/>
          <a:p>
            <a:r>
              <a:rPr lang="en-US" b="1" dirty="0">
                <a:solidFill>
                  <a:schemeClr val="accent2">
                    <a:lumMod val="50000"/>
                  </a:schemeClr>
                </a:solidFill>
              </a:rPr>
              <a:t>The literature review is not  a compilation of facts and feelings but a coherent argument that leads to the problem studied (research gap).</a:t>
            </a:r>
          </a:p>
          <a:p>
            <a:r>
              <a:rPr lang="en-US" dirty="0"/>
              <a:t>True</a:t>
            </a:r>
          </a:p>
          <a:p>
            <a:r>
              <a:rPr lang="en-US" dirty="0"/>
              <a:t>False </a:t>
            </a:r>
          </a:p>
        </p:txBody>
      </p:sp>
    </p:spTree>
    <p:extLst>
      <p:ext uri="{BB962C8B-B14F-4D97-AF65-F5344CB8AC3E}">
        <p14:creationId xmlns:p14="http://schemas.microsoft.com/office/powerpoint/2010/main" val="398145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CC89-4754-4BB5-BD38-C524112E9C67}"/>
              </a:ext>
            </a:extLst>
          </p:cNvPr>
          <p:cNvSpPr>
            <a:spLocks noGrp="1"/>
          </p:cNvSpPr>
          <p:nvPr>
            <p:ph type="title"/>
          </p:nvPr>
        </p:nvSpPr>
        <p:spPr/>
        <p:txBody>
          <a:bodyPr/>
          <a:lstStyle/>
          <a:p>
            <a:r>
              <a:rPr lang="en-US" dirty="0"/>
              <a:t>Finding Literature</a:t>
            </a:r>
          </a:p>
        </p:txBody>
      </p:sp>
      <p:sp>
        <p:nvSpPr>
          <p:cNvPr id="3" name="Text Placeholder 2">
            <a:extLst>
              <a:ext uri="{FF2B5EF4-FFF2-40B4-BE49-F238E27FC236}">
                <a16:creationId xmlns:a16="http://schemas.microsoft.com/office/drawing/2014/main" id="{48A4A517-A19D-44D1-9AB6-246552D3A9D6}"/>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97C53AC-98B1-40B4-BE7E-A8AA1711BE95}"/>
              </a:ext>
            </a:extLst>
          </p:cNvPr>
          <p:cNvSpPr>
            <a:spLocks noGrp="1"/>
          </p:cNvSpPr>
          <p:nvPr>
            <p:ph type="sldNum" sz="quarter" idx="12"/>
          </p:nvPr>
        </p:nvSpPr>
        <p:spPr/>
        <p:txBody>
          <a:bodyPr/>
          <a:lstStyle/>
          <a:p>
            <a:fld id="{ED30389B-6B14-4EC1-9405-ECC0B3C6EAD4}" type="slidenum">
              <a:rPr lang="en-US" smtClean="0"/>
              <a:t>17</a:t>
            </a:fld>
            <a:endParaRPr lang="en-US" dirty="0"/>
          </a:p>
        </p:txBody>
      </p:sp>
    </p:spTree>
    <p:extLst>
      <p:ext uri="{BB962C8B-B14F-4D97-AF65-F5344CB8AC3E}">
        <p14:creationId xmlns:p14="http://schemas.microsoft.com/office/powerpoint/2010/main" val="60638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C9BB-F410-4329-B3D2-C777E276AC31}"/>
              </a:ext>
            </a:extLst>
          </p:cNvPr>
          <p:cNvSpPr>
            <a:spLocks noGrp="1"/>
          </p:cNvSpPr>
          <p:nvPr>
            <p:ph type="title"/>
          </p:nvPr>
        </p:nvSpPr>
        <p:spPr/>
        <p:txBody>
          <a:bodyPr>
            <a:normAutofit fontScale="90000"/>
          </a:bodyPr>
          <a:lstStyle/>
          <a:p>
            <a:r>
              <a:rPr lang="en-US" dirty="0"/>
              <a:t>Steps in Writing the Literature Review</a:t>
            </a:r>
          </a:p>
        </p:txBody>
      </p:sp>
      <p:graphicFrame>
        <p:nvGraphicFramePr>
          <p:cNvPr id="3" name="Diagram 2">
            <a:extLst>
              <a:ext uri="{FF2B5EF4-FFF2-40B4-BE49-F238E27FC236}">
                <a16:creationId xmlns:a16="http://schemas.microsoft.com/office/drawing/2014/main" id="{BA45812D-4E21-4D6A-A419-98F29C0DEA08}"/>
              </a:ext>
            </a:extLst>
          </p:cNvPr>
          <p:cNvGraphicFramePr/>
          <p:nvPr>
            <p:extLst>
              <p:ext uri="{D42A27DB-BD31-4B8C-83A1-F6EECF244321}">
                <p14:modId xmlns:p14="http://schemas.microsoft.com/office/powerpoint/2010/main" val="4167729098"/>
              </p:ext>
            </p:extLst>
          </p:nvPr>
        </p:nvGraphicFramePr>
        <p:xfrm>
          <a:off x="132805" y="719666"/>
          <a:ext cx="11924211" cy="535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CC20F30-4B7D-4012-B90A-9921362EBEDA}"/>
              </a:ext>
            </a:extLst>
          </p:cNvPr>
          <p:cNvSpPr txBox="1"/>
          <p:nvPr/>
        </p:nvSpPr>
        <p:spPr>
          <a:xfrm>
            <a:off x="0" y="6581743"/>
            <a:ext cx="12192000" cy="276999"/>
          </a:xfrm>
          <a:prstGeom prst="rect">
            <a:avLst/>
          </a:prstGeom>
          <a:noFill/>
        </p:spPr>
        <p:txBody>
          <a:bodyPr wrap="square">
            <a:spAutoFit/>
          </a:bodyPr>
          <a:lstStyle/>
          <a:p>
            <a:r>
              <a:rPr lang="en-US" sz="1200" dirty="0"/>
              <a:t>https://ecp.engineering.utoronto.ca/resources/online-handbook/components-of-documents/literature-reviews/</a:t>
            </a:r>
          </a:p>
        </p:txBody>
      </p:sp>
      <p:sp>
        <p:nvSpPr>
          <p:cNvPr id="6" name="Slide Number Placeholder 5">
            <a:extLst>
              <a:ext uri="{FF2B5EF4-FFF2-40B4-BE49-F238E27FC236}">
                <a16:creationId xmlns:a16="http://schemas.microsoft.com/office/drawing/2014/main" id="{57C38F77-E9EC-48A7-8D35-A7B7998DDFC9}"/>
              </a:ext>
            </a:extLst>
          </p:cNvPr>
          <p:cNvSpPr>
            <a:spLocks noGrp="1"/>
          </p:cNvSpPr>
          <p:nvPr>
            <p:ph type="sldNum" sz="quarter" idx="12"/>
          </p:nvPr>
        </p:nvSpPr>
        <p:spPr/>
        <p:txBody>
          <a:bodyPr/>
          <a:lstStyle/>
          <a:p>
            <a:fld id="{ED30389B-6B14-4EC1-9405-ECC0B3C6EAD4}" type="slidenum">
              <a:rPr lang="en-US" smtClean="0"/>
              <a:t>18</a:t>
            </a:fld>
            <a:endParaRPr lang="en-US" dirty="0"/>
          </a:p>
        </p:txBody>
      </p:sp>
    </p:spTree>
    <p:extLst>
      <p:ext uri="{BB962C8B-B14F-4D97-AF65-F5344CB8AC3E}">
        <p14:creationId xmlns:p14="http://schemas.microsoft.com/office/powerpoint/2010/main" val="187088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521D-327D-4576-8667-0A07B066FF8D}"/>
              </a:ext>
            </a:extLst>
          </p:cNvPr>
          <p:cNvSpPr>
            <a:spLocks noGrp="1"/>
          </p:cNvSpPr>
          <p:nvPr>
            <p:ph type="title"/>
          </p:nvPr>
        </p:nvSpPr>
        <p:spPr/>
        <p:txBody>
          <a:bodyPr>
            <a:normAutofit fontScale="90000"/>
          </a:bodyPr>
          <a:lstStyle/>
          <a:p>
            <a:r>
              <a:rPr lang="en-US" dirty="0"/>
              <a:t>How to Search for Literature</a:t>
            </a:r>
          </a:p>
        </p:txBody>
      </p:sp>
      <p:sp>
        <p:nvSpPr>
          <p:cNvPr id="4" name="Content Placeholder 3">
            <a:extLst>
              <a:ext uri="{FF2B5EF4-FFF2-40B4-BE49-F238E27FC236}">
                <a16:creationId xmlns:a16="http://schemas.microsoft.com/office/drawing/2014/main" id="{1B93533F-EEBC-4902-BF32-0FBFF349942C}"/>
              </a:ext>
            </a:extLst>
          </p:cNvPr>
          <p:cNvSpPr txBox="1">
            <a:spLocks/>
          </p:cNvSpPr>
          <p:nvPr/>
        </p:nvSpPr>
        <p:spPr>
          <a:xfrm>
            <a:off x="132806" y="783771"/>
            <a:ext cx="5864770" cy="5405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Ask the supervisors. If the supervisor can point you to several key papers in recent well-known journals and conferences specific to your research, the problem is solved.</a:t>
            </a:r>
          </a:p>
          <a:p>
            <a:r>
              <a:rPr lang="en-US" sz="2400" dirty="0"/>
              <a:t>Know the top journal and conferences in your area.</a:t>
            </a:r>
          </a:p>
          <a:p>
            <a:r>
              <a:rPr lang="en-US" sz="2400" dirty="0"/>
              <a:t>Specify-and-search, know the topic.</a:t>
            </a:r>
          </a:p>
          <a:p>
            <a:r>
              <a:rPr lang="en-US" sz="2400" dirty="0"/>
              <a:t>List the questions to be answered</a:t>
            </a:r>
          </a:p>
          <a:p>
            <a:r>
              <a:rPr lang="en-US" sz="2400" dirty="0"/>
              <a:t>Do key-word searches in Google. </a:t>
            </a:r>
          </a:p>
          <a:p>
            <a:r>
              <a:rPr lang="en-US" sz="2400" b="1" dirty="0">
                <a:solidFill>
                  <a:schemeClr val="accent6">
                    <a:lumMod val="50000"/>
                  </a:schemeClr>
                </a:solidFill>
              </a:rPr>
              <a:t>First</a:t>
            </a:r>
            <a:r>
              <a:rPr lang="en-US" sz="2400" dirty="0"/>
              <a:t>: use an academic search engine such as Google Scholar or CiteSeer and some well-chosen keywords to find three to five recent.</a:t>
            </a:r>
          </a:p>
          <a:p>
            <a:endParaRPr lang="en-US" sz="2400" dirty="0"/>
          </a:p>
        </p:txBody>
      </p:sp>
      <p:sp>
        <p:nvSpPr>
          <p:cNvPr id="6" name="Content Placeholder 5">
            <a:extLst>
              <a:ext uri="{FF2B5EF4-FFF2-40B4-BE49-F238E27FC236}">
                <a16:creationId xmlns:a16="http://schemas.microsoft.com/office/drawing/2014/main" id="{5F94D38D-A08F-4086-A31B-1ABC1DD72336}"/>
              </a:ext>
            </a:extLst>
          </p:cNvPr>
          <p:cNvSpPr txBox="1">
            <a:spLocks/>
          </p:cNvSpPr>
          <p:nvPr/>
        </p:nvSpPr>
        <p:spPr>
          <a:xfrm>
            <a:off x="6172200" y="783771"/>
            <a:ext cx="5884816" cy="5405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 </a:t>
            </a:r>
            <a:r>
              <a:rPr lang="en-US" sz="2400" dirty="0">
                <a:solidFill>
                  <a:schemeClr val="accent6">
                    <a:lumMod val="50000"/>
                  </a:schemeClr>
                </a:solidFill>
              </a:rPr>
              <a:t>one pass </a:t>
            </a:r>
            <a:r>
              <a:rPr lang="en-US" sz="2400" dirty="0"/>
              <a:t>on each to get a sense of the work, then read their related work sections. You will find a thumbnail summary of the recent work, and perhaps, a pointer to a recent survey paper.</a:t>
            </a:r>
          </a:p>
          <a:p>
            <a:r>
              <a:rPr lang="en-US" sz="2400" b="1" dirty="0">
                <a:solidFill>
                  <a:schemeClr val="accent6">
                    <a:lumMod val="50000"/>
                  </a:schemeClr>
                </a:solidFill>
              </a:rPr>
              <a:t>Second</a:t>
            </a:r>
            <a:r>
              <a:rPr lang="en-US" sz="2400" dirty="0"/>
              <a:t>: Refer to (shared) citations within. These are the key papers and researchers in that area.</a:t>
            </a:r>
          </a:p>
          <a:p>
            <a:r>
              <a:rPr lang="en-US" sz="2400" dirty="0"/>
              <a:t>Refer to papers that cite these papers. </a:t>
            </a:r>
          </a:p>
          <a:p>
            <a:r>
              <a:rPr lang="en-US" sz="2400" dirty="0"/>
              <a:t>Then go to the websites of the key researchers and see where they’ve published recently. Identify top conferences and journals. </a:t>
            </a:r>
          </a:p>
          <a:p>
            <a:r>
              <a:rPr lang="en-US" sz="2400" b="1" dirty="0">
                <a:solidFill>
                  <a:schemeClr val="accent6">
                    <a:lumMod val="50000"/>
                  </a:schemeClr>
                </a:solidFill>
              </a:rPr>
              <a:t>Third</a:t>
            </a:r>
            <a:r>
              <a:rPr lang="en-US" sz="2400" dirty="0"/>
              <a:t>: go to the website for these top conferences and look through their recent proceedings</a:t>
            </a:r>
          </a:p>
          <a:p>
            <a:endParaRPr lang="en-US" sz="2400" dirty="0"/>
          </a:p>
        </p:txBody>
      </p:sp>
      <p:sp>
        <p:nvSpPr>
          <p:cNvPr id="8" name="TextBox 7">
            <a:extLst>
              <a:ext uri="{FF2B5EF4-FFF2-40B4-BE49-F238E27FC236}">
                <a16:creationId xmlns:a16="http://schemas.microsoft.com/office/drawing/2014/main" id="{75416CDB-FFD7-4AAA-B48A-5EC8C7E2C4C5}"/>
              </a:ext>
            </a:extLst>
          </p:cNvPr>
          <p:cNvSpPr txBox="1"/>
          <p:nvPr/>
        </p:nvSpPr>
        <p:spPr>
          <a:xfrm>
            <a:off x="132806" y="6488668"/>
            <a:ext cx="11924210" cy="276999"/>
          </a:xfrm>
          <a:prstGeom prst="rect">
            <a:avLst/>
          </a:prstGeom>
          <a:noFill/>
        </p:spPr>
        <p:txBody>
          <a:bodyPr wrap="square">
            <a:spAutoFit/>
          </a:bodyPr>
          <a:lstStyle/>
          <a:p>
            <a:r>
              <a:rPr lang="en-US" sz="1200" dirty="0"/>
              <a:t>https://web.stanford.edu/class/ee384m/Handouts/HowtoReadPaper.pdf</a:t>
            </a:r>
          </a:p>
        </p:txBody>
      </p:sp>
      <p:sp>
        <p:nvSpPr>
          <p:cNvPr id="5" name="Slide Number Placeholder 4">
            <a:extLst>
              <a:ext uri="{FF2B5EF4-FFF2-40B4-BE49-F238E27FC236}">
                <a16:creationId xmlns:a16="http://schemas.microsoft.com/office/drawing/2014/main" id="{2BCA4D9F-972F-40C0-8366-F079DB47A838}"/>
              </a:ext>
            </a:extLst>
          </p:cNvPr>
          <p:cNvSpPr>
            <a:spLocks noGrp="1"/>
          </p:cNvSpPr>
          <p:nvPr>
            <p:ph type="sldNum" sz="quarter" idx="12"/>
          </p:nvPr>
        </p:nvSpPr>
        <p:spPr/>
        <p:txBody>
          <a:bodyPr/>
          <a:lstStyle/>
          <a:p>
            <a:fld id="{ED30389B-6B14-4EC1-9405-ECC0B3C6EAD4}" type="slidenum">
              <a:rPr lang="en-US" smtClean="0"/>
              <a:t>19</a:t>
            </a:fld>
            <a:endParaRPr lang="en-US" dirty="0"/>
          </a:p>
        </p:txBody>
      </p:sp>
    </p:spTree>
    <p:extLst>
      <p:ext uri="{BB962C8B-B14F-4D97-AF65-F5344CB8AC3E}">
        <p14:creationId xmlns:p14="http://schemas.microsoft.com/office/powerpoint/2010/main" val="248252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9AC0-FD50-4075-ACA7-DF6A8BAD126E}"/>
              </a:ext>
            </a:extLst>
          </p:cNvPr>
          <p:cNvSpPr>
            <a:spLocks noGrp="1"/>
          </p:cNvSpPr>
          <p:nvPr>
            <p:ph type="title"/>
          </p:nvPr>
        </p:nvSpPr>
        <p:spPr/>
        <p:txBody>
          <a:bodyPr>
            <a:normAutofit fontScale="90000"/>
          </a:bodyPr>
          <a:lstStyle/>
          <a:p>
            <a:r>
              <a:rPr lang="en-US" dirty="0"/>
              <a:t>Topics for Today</a:t>
            </a:r>
          </a:p>
        </p:txBody>
      </p:sp>
      <p:graphicFrame>
        <p:nvGraphicFramePr>
          <p:cNvPr id="4" name="Diagram 3">
            <a:extLst>
              <a:ext uri="{FF2B5EF4-FFF2-40B4-BE49-F238E27FC236}">
                <a16:creationId xmlns:a16="http://schemas.microsoft.com/office/drawing/2014/main" id="{675346AC-77FD-465E-A9B0-D7B9A045F46D}"/>
              </a:ext>
            </a:extLst>
          </p:cNvPr>
          <p:cNvGraphicFramePr/>
          <p:nvPr>
            <p:extLst>
              <p:ext uri="{D42A27DB-BD31-4B8C-83A1-F6EECF244321}">
                <p14:modId xmlns:p14="http://schemas.microsoft.com/office/powerpoint/2010/main" val="148279124"/>
              </p:ext>
            </p:extLst>
          </p:nvPr>
        </p:nvGraphicFramePr>
        <p:xfrm>
          <a:off x="132805" y="952107"/>
          <a:ext cx="11924211" cy="22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C1497F01-1E77-4BAB-A116-2F40FBDAE2BD}"/>
              </a:ext>
            </a:extLst>
          </p:cNvPr>
          <p:cNvSpPr>
            <a:spLocks noGrp="1"/>
          </p:cNvSpPr>
          <p:nvPr>
            <p:ph type="sldNum" sz="quarter" idx="12"/>
          </p:nvPr>
        </p:nvSpPr>
        <p:spPr/>
        <p:txBody>
          <a:bodyPr/>
          <a:lstStyle/>
          <a:p>
            <a:fld id="{ED30389B-6B14-4EC1-9405-ECC0B3C6EAD4}" type="slidenum">
              <a:rPr lang="en-US" smtClean="0"/>
              <a:t>2</a:t>
            </a:fld>
            <a:endParaRPr lang="en-US" dirty="0"/>
          </a:p>
        </p:txBody>
      </p:sp>
    </p:spTree>
    <p:extLst>
      <p:ext uri="{BB962C8B-B14F-4D97-AF65-F5344CB8AC3E}">
        <p14:creationId xmlns:p14="http://schemas.microsoft.com/office/powerpoint/2010/main" val="10775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051F637-7FC5-4386-ADF2-E52DBAC35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28942" y="320040"/>
            <a:ext cx="9931068" cy="4303462"/>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9E80BF-C57A-4A2F-9FB0-CE3E506A68D3}"/>
              </a:ext>
            </a:extLst>
          </p:cNvPr>
          <p:cNvSpPr>
            <a:spLocks noGrp="1"/>
          </p:cNvSpPr>
          <p:nvPr>
            <p:ph type="title"/>
          </p:nvPr>
        </p:nvSpPr>
        <p:spPr>
          <a:xfrm>
            <a:off x="841248" y="5009083"/>
            <a:ext cx="2889504" cy="1345997"/>
          </a:xfrm>
        </p:spPr>
        <p:txBody>
          <a:bodyPr vert="horz" lIns="91440" tIns="45720" rIns="91440" bIns="45720" rtlCol="0" anchor="ctr">
            <a:normAutofit/>
          </a:bodyPr>
          <a:lstStyle/>
          <a:p>
            <a:r>
              <a:rPr lang="en-US" sz="2600" dirty="0">
                <a:solidFill>
                  <a:schemeClr val="bg1"/>
                </a:solidFill>
              </a:rPr>
              <a:t>How Many References?</a:t>
            </a: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B8EBBD-9EA2-433C-BF83-35921CC012F2}"/>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1700" dirty="0">
                <a:solidFill>
                  <a:schemeClr val="bg1"/>
                </a:solidFill>
              </a:rPr>
              <a:t>http://phdcomics.com/comics/archive.php/archive/archive.php?comicid=789</a:t>
            </a:r>
          </a:p>
        </p:txBody>
      </p:sp>
      <p:sp>
        <p:nvSpPr>
          <p:cNvPr id="4" name="Slide Number Placeholder 3">
            <a:extLst>
              <a:ext uri="{FF2B5EF4-FFF2-40B4-BE49-F238E27FC236}">
                <a16:creationId xmlns:a16="http://schemas.microsoft.com/office/drawing/2014/main" id="{74D1750E-5AA2-4CC3-85EB-7E024C69E746}"/>
              </a:ext>
            </a:extLst>
          </p:cNvPr>
          <p:cNvSpPr>
            <a:spLocks noGrp="1"/>
          </p:cNvSpPr>
          <p:nvPr>
            <p:ph type="sldNum" sz="quarter" idx="12"/>
          </p:nvPr>
        </p:nvSpPr>
        <p:spPr/>
        <p:txBody>
          <a:bodyPr/>
          <a:lstStyle/>
          <a:p>
            <a:fld id="{ED30389B-6B14-4EC1-9405-ECC0B3C6EAD4}" type="slidenum">
              <a:rPr lang="en-US" smtClean="0"/>
              <a:t>20</a:t>
            </a:fld>
            <a:endParaRPr lang="en-US" dirty="0"/>
          </a:p>
        </p:txBody>
      </p:sp>
    </p:spTree>
    <p:extLst>
      <p:ext uri="{BB962C8B-B14F-4D97-AF65-F5344CB8AC3E}">
        <p14:creationId xmlns:p14="http://schemas.microsoft.com/office/powerpoint/2010/main" val="289181047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A6FF-242B-45D8-82FA-3532860F7D73}"/>
              </a:ext>
            </a:extLst>
          </p:cNvPr>
          <p:cNvSpPr>
            <a:spLocks noGrp="1"/>
          </p:cNvSpPr>
          <p:nvPr>
            <p:ph type="title"/>
          </p:nvPr>
        </p:nvSpPr>
        <p:spPr/>
        <p:txBody>
          <a:bodyPr>
            <a:normAutofit fontScale="90000"/>
          </a:bodyPr>
          <a:lstStyle/>
          <a:p>
            <a:r>
              <a:rPr lang="en-US" dirty="0"/>
              <a:t>Searching for Papers: In-Class Activity</a:t>
            </a:r>
          </a:p>
        </p:txBody>
      </p:sp>
      <p:sp>
        <p:nvSpPr>
          <p:cNvPr id="3" name="Slide Number Placeholder 2">
            <a:extLst>
              <a:ext uri="{FF2B5EF4-FFF2-40B4-BE49-F238E27FC236}">
                <a16:creationId xmlns:a16="http://schemas.microsoft.com/office/drawing/2014/main" id="{F1B51595-8042-47F0-B5BC-EE1068A2CFB9}"/>
              </a:ext>
            </a:extLst>
          </p:cNvPr>
          <p:cNvSpPr>
            <a:spLocks noGrp="1"/>
          </p:cNvSpPr>
          <p:nvPr>
            <p:ph type="sldNum" sz="quarter" idx="12"/>
          </p:nvPr>
        </p:nvSpPr>
        <p:spPr/>
        <p:txBody>
          <a:bodyPr/>
          <a:lstStyle/>
          <a:p>
            <a:fld id="{ED30389B-6B14-4EC1-9405-ECC0B3C6EAD4}" type="slidenum">
              <a:rPr lang="en-US" smtClean="0"/>
              <a:t>21</a:t>
            </a:fld>
            <a:endParaRPr lang="en-US" dirty="0"/>
          </a:p>
        </p:txBody>
      </p:sp>
      <p:sp>
        <p:nvSpPr>
          <p:cNvPr id="5" name="TextBox 4">
            <a:extLst>
              <a:ext uri="{FF2B5EF4-FFF2-40B4-BE49-F238E27FC236}">
                <a16:creationId xmlns:a16="http://schemas.microsoft.com/office/drawing/2014/main" id="{BBDFA62E-BB6C-4B86-ADE7-CC989A75221F}"/>
              </a:ext>
            </a:extLst>
          </p:cNvPr>
          <p:cNvSpPr txBox="1"/>
          <p:nvPr/>
        </p:nvSpPr>
        <p:spPr>
          <a:xfrm>
            <a:off x="280686" y="1064822"/>
            <a:ext cx="6140368" cy="502208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Let’s do this in-class exercise to identify influential papers. Assume the following scenario:</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You are interested in embarking on research in the exciting area of computer vision. In a casual chat, a vision researcher mentioned that vision transformers have gained much popularity. You know about Google scholar.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Locate an influential paper in this area following the process outlined in the slides, i.e., identifying papers commonly cited by most recent papers on the topic in question. </a:t>
            </a:r>
          </a:p>
        </p:txBody>
      </p:sp>
      <p:pic>
        <p:nvPicPr>
          <p:cNvPr id="1026" name="Picture 2" descr="Transformers Official Website - More than Meets the Eye">
            <a:extLst>
              <a:ext uri="{FF2B5EF4-FFF2-40B4-BE49-F238E27FC236}">
                <a16:creationId xmlns:a16="http://schemas.microsoft.com/office/drawing/2014/main" id="{234CD2F1-3BF7-40B4-9A99-CA8830D9E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680" y="3802516"/>
            <a:ext cx="3541391" cy="3055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7C1572-D802-493B-8E73-72C827211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508" y="236868"/>
            <a:ext cx="1093806" cy="109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3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3771-7F25-434B-B802-02F213CEB0F4}"/>
              </a:ext>
            </a:extLst>
          </p:cNvPr>
          <p:cNvSpPr>
            <a:spLocks noGrp="1"/>
          </p:cNvSpPr>
          <p:nvPr>
            <p:ph type="title"/>
          </p:nvPr>
        </p:nvSpPr>
        <p:spPr/>
        <p:txBody>
          <a:bodyPr>
            <a:normAutofit fontScale="90000"/>
          </a:bodyPr>
          <a:lstStyle/>
          <a:p>
            <a:r>
              <a:rPr lang="en-US" dirty="0"/>
              <a:t>Primary vs. Secondary Sources</a:t>
            </a:r>
          </a:p>
        </p:txBody>
      </p:sp>
      <p:graphicFrame>
        <p:nvGraphicFramePr>
          <p:cNvPr id="6" name="Table 6">
            <a:extLst>
              <a:ext uri="{FF2B5EF4-FFF2-40B4-BE49-F238E27FC236}">
                <a16:creationId xmlns:a16="http://schemas.microsoft.com/office/drawing/2014/main" id="{92BB10A8-54BE-4F2B-9A9D-B7FACE71C02D}"/>
              </a:ext>
            </a:extLst>
          </p:cNvPr>
          <p:cNvGraphicFramePr>
            <a:graphicFrameLocks noGrp="1"/>
          </p:cNvGraphicFramePr>
          <p:nvPr>
            <p:ph idx="1"/>
            <p:extLst>
              <p:ext uri="{D42A27DB-BD31-4B8C-83A1-F6EECF244321}">
                <p14:modId xmlns:p14="http://schemas.microsoft.com/office/powerpoint/2010/main" val="2571426813"/>
              </p:ext>
            </p:extLst>
          </p:nvPr>
        </p:nvGraphicFramePr>
        <p:xfrm>
          <a:off x="133350" y="901700"/>
          <a:ext cx="11923712" cy="3444240"/>
        </p:xfrm>
        <a:graphic>
          <a:graphicData uri="http://schemas.openxmlformats.org/drawingml/2006/table">
            <a:tbl>
              <a:tblPr firstRow="1" bandRow="1">
                <a:tableStyleId>{8EC20E35-A176-4012-BC5E-935CFFF8708E}</a:tableStyleId>
              </a:tblPr>
              <a:tblGrid>
                <a:gridCol w="5961856">
                  <a:extLst>
                    <a:ext uri="{9D8B030D-6E8A-4147-A177-3AD203B41FA5}">
                      <a16:colId xmlns:a16="http://schemas.microsoft.com/office/drawing/2014/main" val="2779482667"/>
                    </a:ext>
                  </a:extLst>
                </a:gridCol>
                <a:gridCol w="5961856">
                  <a:extLst>
                    <a:ext uri="{9D8B030D-6E8A-4147-A177-3AD203B41FA5}">
                      <a16:colId xmlns:a16="http://schemas.microsoft.com/office/drawing/2014/main" val="916226005"/>
                    </a:ext>
                  </a:extLst>
                </a:gridCol>
              </a:tblGrid>
              <a:tr h="370840">
                <a:tc>
                  <a:txBody>
                    <a:bodyPr/>
                    <a:lstStyle/>
                    <a:p>
                      <a:pPr algn="l" fontAlgn="t"/>
                      <a:r>
                        <a:rPr lang="en-US" sz="2800" dirty="0">
                          <a:effectLst/>
                        </a:rPr>
                        <a:t>Primary source</a:t>
                      </a:r>
                    </a:p>
                  </a:txBody>
                  <a:tcPr/>
                </a:tc>
                <a:tc>
                  <a:txBody>
                    <a:bodyPr/>
                    <a:lstStyle/>
                    <a:p>
                      <a:pPr algn="l" fontAlgn="t"/>
                      <a:r>
                        <a:rPr lang="en-US" sz="2800" dirty="0">
                          <a:effectLst/>
                        </a:rPr>
                        <a:t>Secondary source</a:t>
                      </a:r>
                    </a:p>
                  </a:txBody>
                  <a:tcPr/>
                </a:tc>
                <a:extLst>
                  <a:ext uri="{0D108BD9-81ED-4DB2-BD59-A6C34878D82A}">
                    <a16:rowId xmlns:a16="http://schemas.microsoft.com/office/drawing/2014/main" val="3797183948"/>
                  </a:ext>
                </a:extLst>
              </a:tr>
              <a:tr h="370840">
                <a:tc>
                  <a:txBody>
                    <a:bodyPr/>
                    <a:lstStyle/>
                    <a:p>
                      <a:pPr fontAlgn="t"/>
                      <a:r>
                        <a:rPr lang="en-US" sz="2800" dirty="0">
                          <a:effectLst/>
                        </a:rPr>
                        <a:t>Novel</a:t>
                      </a:r>
                    </a:p>
                  </a:txBody>
                  <a:tcPr/>
                </a:tc>
                <a:tc>
                  <a:txBody>
                    <a:bodyPr/>
                    <a:lstStyle/>
                    <a:p>
                      <a:pPr fontAlgn="t"/>
                      <a:r>
                        <a:rPr lang="en-US" sz="2800" dirty="0">
                          <a:effectLst/>
                        </a:rPr>
                        <a:t>Article analyzing the novel</a:t>
                      </a:r>
                    </a:p>
                  </a:txBody>
                  <a:tcPr/>
                </a:tc>
                <a:extLst>
                  <a:ext uri="{0D108BD9-81ED-4DB2-BD59-A6C34878D82A}">
                    <a16:rowId xmlns:a16="http://schemas.microsoft.com/office/drawing/2014/main" val="3989017928"/>
                  </a:ext>
                </a:extLst>
              </a:tr>
              <a:tr h="370840">
                <a:tc>
                  <a:txBody>
                    <a:bodyPr/>
                    <a:lstStyle/>
                    <a:p>
                      <a:pPr fontAlgn="t"/>
                      <a:r>
                        <a:rPr lang="en-US" sz="2800" dirty="0">
                          <a:effectLst/>
                        </a:rPr>
                        <a:t>Results of an opinion poll</a:t>
                      </a:r>
                    </a:p>
                  </a:txBody>
                  <a:tcPr/>
                </a:tc>
                <a:tc>
                  <a:txBody>
                    <a:bodyPr/>
                    <a:lstStyle/>
                    <a:p>
                      <a:pPr fontAlgn="t"/>
                      <a:r>
                        <a:rPr lang="en-US" sz="2800" dirty="0">
                          <a:effectLst/>
                        </a:rPr>
                        <a:t>Blog post interpreting the results of the poll</a:t>
                      </a:r>
                    </a:p>
                  </a:txBody>
                  <a:tcPr/>
                </a:tc>
                <a:extLst>
                  <a:ext uri="{0D108BD9-81ED-4DB2-BD59-A6C34878D82A}">
                    <a16:rowId xmlns:a16="http://schemas.microsoft.com/office/drawing/2014/main" val="1641286356"/>
                  </a:ext>
                </a:extLst>
              </a:tr>
              <a:tr h="370840">
                <a:tc>
                  <a:txBody>
                    <a:bodyPr/>
                    <a:lstStyle/>
                    <a:p>
                      <a:pPr fontAlgn="t"/>
                      <a:r>
                        <a:rPr lang="en-US" sz="2800" dirty="0">
                          <a:effectLst/>
                        </a:rPr>
                        <a:t>Empirical study</a:t>
                      </a:r>
                    </a:p>
                  </a:txBody>
                  <a:tcPr/>
                </a:tc>
                <a:tc>
                  <a:txBody>
                    <a:bodyPr/>
                    <a:lstStyle/>
                    <a:p>
                      <a:pPr fontAlgn="t"/>
                      <a:r>
                        <a:rPr lang="en-US" sz="2800" dirty="0">
                          <a:effectLst/>
                        </a:rPr>
                        <a:t>Literature review that cites the study</a:t>
                      </a:r>
                    </a:p>
                  </a:txBody>
                  <a:tcPr/>
                </a:tc>
                <a:extLst>
                  <a:ext uri="{0D108BD9-81ED-4DB2-BD59-A6C34878D82A}">
                    <a16:rowId xmlns:a16="http://schemas.microsoft.com/office/drawing/2014/main" val="1194031202"/>
                  </a:ext>
                </a:extLst>
              </a:tr>
              <a:tr h="370840">
                <a:tc>
                  <a:txBody>
                    <a:bodyPr/>
                    <a:lstStyle/>
                    <a:p>
                      <a:pPr fontAlgn="t"/>
                      <a:r>
                        <a:rPr lang="en-US" sz="2800" dirty="0">
                          <a:effectLst/>
                        </a:rPr>
                        <a:t>Conference of journal reporting original results</a:t>
                      </a:r>
                    </a:p>
                  </a:txBody>
                  <a:tcPr/>
                </a:tc>
                <a:tc>
                  <a:txBody>
                    <a:bodyPr/>
                    <a:lstStyle/>
                    <a:p>
                      <a:pPr fontAlgn="t"/>
                      <a:r>
                        <a:rPr lang="en-US" sz="2800" dirty="0">
                          <a:effectLst/>
                        </a:rPr>
                        <a:t>A review or survey article</a:t>
                      </a:r>
                    </a:p>
                  </a:txBody>
                  <a:tcPr/>
                </a:tc>
                <a:extLst>
                  <a:ext uri="{0D108BD9-81ED-4DB2-BD59-A6C34878D82A}">
                    <a16:rowId xmlns:a16="http://schemas.microsoft.com/office/drawing/2014/main" val="886453152"/>
                  </a:ext>
                </a:extLst>
              </a:tr>
            </a:tbl>
          </a:graphicData>
        </a:graphic>
      </p:graphicFrame>
      <p:sp>
        <p:nvSpPr>
          <p:cNvPr id="5" name="TextBox 4">
            <a:extLst>
              <a:ext uri="{FF2B5EF4-FFF2-40B4-BE49-F238E27FC236}">
                <a16:creationId xmlns:a16="http://schemas.microsoft.com/office/drawing/2014/main" id="{42FB9078-7809-40F4-A18E-C4BCC7784029}"/>
              </a:ext>
            </a:extLst>
          </p:cNvPr>
          <p:cNvSpPr txBox="1"/>
          <p:nvPr/>
        </p:nvSpPr>
        <p:spPr>
          <a:xfrm>
            <a:off x="-45636" y="6488668"/>
            <a:ext cx="12237636" cy="369332"/>
          </a:xfrm>
          <a:prstGeom prst="rect">
            <a:avLst/>
          </a:prstGeom>
          <a:noFill/>
        </p:spPr>
        <p:txBody>
          <a:bodyPr wrap="square">
            <a:spAutoFit/>
          </a:bodyPr>
          <a:lstStyle/>
          <a:p>
            <a:r>
              <a:rPr lang="en-US" dirty="0"/>
              <a:t>https://www.scribbr.com/citing-sources/primary-and-secondary-sources/</a:t>
            </a:r>
          </a:p>
        </p:txBody>
      </p:sp>
      <p:sp>
        <p:nvSpPr>
          <p:cNvPr id="8" name="TextBox 7">
            <a:extLst>
              <a:ext uri="{FF2B5EF4-FFF2-40B4-BE49-F238E27FC236}">
                <a16:creationId xmlns:a16="http://schemas.microsoft.com/office/drawing/2014/main" id="{59896BB7-20C1-47D1-A664-9DED029363DA}"/>
              </a:ext>
            </a:extLst>
          </p:cNvPr>
          <p:cNvSpPr txBox="1"/>
          <p:nvPr/>
        </p:nvSpPr>
        <p:spPr>
          <a:xfrm>
            <a:off x="132804" y="4644823"/>
            <a:ext cx="11923711" cy="1384995"/>
          </a:xfrm>
          <a:prstGeom prst="rect">
            <a:avLst/>
          </a:prstGeom>
          <a:noFill/>
        </p:spPr>
        <p:txBody>
          <a:bodyPr wrap="square">
            <a:spAutoFit/>
          </a:bodyPr>
          <a:lstStyle/>
          <a:p>
            <a:r>
              <a:rPr lang="en-US" sz="2800" dirty="0"/>
              <a:t>A skillful researcher draws on original source material rather than relying on review articles and secondary sources. As a student, you may have to read some secondary sources. </a:t>
            </a:r>
          </a:p>
        </p:txBody>
      </p:sp>
      <p:sp>
        <p:nvSpPr>
          <p:cNvPr id="10" name="TextBox 9">
            <a:extLst>
              <a:ext uri="{FF2B5EF4-FFF2-40B4-BE49-F238E27FC236}">
                <a16:creationId xmlns:a16="http://schemas.microsoft.com/office/drawing/2014/main" id="{6FD543FA-4B44-426D-858F-F473F13835A6}"/>
              </a:ext>
            </a:extLst>
          </p:cNvPr>
          <p:cNvSpPr txBox="1"/>
          <p:nvPr/>
        </p:nvSpPr>
        <p:spPr>
          <a:xfrm>
            <a:off x="1" y="6189785"/>
            <a:ext cx="12192000" cy="369332"/>
          </a:xfrm>
          <a:prstGeom prst="rect">
            <a:avLst/>
          </a:prstGeom>
          <a:noFill/>
        </p:spPr>
        <p:txBody>
          <a:bodyPr wrap="square" rtlCol="0">
            <a:spAutoFit/>
          </a:bodyPr>
          <a:lstStyle/>
          <a:p>
            <a:r>
              <a:rPr lang="en-US" dirty="0"/>
              <a:t>Rudestam and Newtorn, </a:t>
            </a:r>
            <a:r>
              <a:rPr lang="en-US" i="1" dirty="0"/>
              <a:t>Surviving your dissertation : a comprehensive guide to content and process</a:t>
            </a:r>
            <a:r>
              <a:rPr lang="en-US" dirty="0"/>
              <a:t>, 4</a:t>
            </a:r>
            <a:r>
              <a:rPr lang="en-US" baseline="30000" dirty="0"/>
              <a:t>th</a:t>
            </a:r>
            <a:r>
              <a:rPr lang="en-US" dirty="0"/>
              <a:t> ed., Sage, 2015.</a:t>
            </a:r>
            <a:endParaRPr lang="en-US" i="1" dirty="0"/>
          </a:p>
        </p:txBody>
      </p:sp>
      <p:sp>
        <p:nvSpPr>
          <p:cNvPr id="4" name="Slide Number Placeholder 3">
            <a:extLst>
              <a:ext uri="{FF2B5EF4-FFF2-40B4-BE49-F238E27FC236}">
                <a16:creationId xmlns:a16="http://schemas.microsoft.com/office/drawing/2014/main" id="{383E7A97-4DEA-4418-BDC5-528A81B6A73C}"/>
              </a:ext>
            </a:extLst>
          </p:cNvPr>
          <p:cNvSpPr>
            <a:spLocks noGrp="1"/>
          </p:cNvSpPr>
          <p:nvPr>
            <p:ph type="sldNum" sz="quarter" idx="12"/>
          </p:nvPr>
        </p:nvSpPr>
        <p:spPr/>
        <p:txBody>
          <a:bodyPr/>
          <a:lstStyle/>
          <a:p>
            <a:fld id="{ED30389B-6B14-4EC1-9405-ECC0B3C6EAD4}" type="slidenum">
              <a:rPr lang="en-US" smtClean="0"/>
              <a:t>22</a:t>
            </a:fld>
            <a:endParaRPr lang="en-US" dirty="0"/>
          </a:p>
        </p:txBody>
      </p:sp>
    </p:spTree>
    <p:extLst>
      <p:ext uri="{BB962C8B-B14F-4D97-AF65-F5344CB8AC3E}">
        <p14:creationId xmlns:p14="http://schemas.microsoft.com/office/powerpoint/2010/main" val="223590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C536-8905-40F8-9051-9D905756D71B}"/>
              </a:ext>
            </a:extLst>
          </p:cNvPr>
          <p:cNvSpPr>
            <a:spLocks noGrp="1"/>
          </p:cNvSpPr>
          <p:nvPr>
            <p:ph type="title"/>
          </p:nvPr>
        </p:nvSpPr>
        <p:spPr/>
        <p:txBody>
          <a:bodyPr>
            <a:normAutofit fontScale="90000"/>
          </a:bodyPr>
          <a:lstStyle/>
          <a:p>
            <a:r>
              <a:rPr lang="en-US" dirty="0"/>
              <a:t>Establishing Credibility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1341E8-A608-4F35-BE32-1522058F4D8D}"/>
                  </a:ext>
                </a:extLst>
              </p:cNvPr>
              <p:cNvSpPr>
                <a:spLocks noGrp="1"/>
              </p:cNvSpPr>
              <p:nvPr>
                <p:ph idx="1"/>
              </p:nvPr>
            </p:nvSpPr>
            <p:spPr/>
            <p:txBody>
              <a:bodyPr/>
              <a:lstStyle/>
              <a:p>
                <a:r>
                  <a:rPr lang="en-US" dirty="0"/>
                  <a:t>What are the </a:t>
                </a:r>
                <a:r>
                  <a:rPr lang="en-US" dirty="0">
                    <a:solidFill>
                      <a:schemeClr val="accent4">
                        <a:lumMod val="50000"/>
                      </a:schemeClr>
                    </a:solidFill>
                  </a:rPr>
                  <a:t>major journals and conference</a:t>
                </a:r>
                <a:r>
                  <a:rPr lang="en-US" dirty="0"/>
                  <a:t> in the specialized research field of yours?</a:t>
                </a:r>
              </a:p>
              <a:p>
                <a:r>
                  <a:rPr lang="en-US" dirty="0">
                    <a:solidFill>
                      <a:schemeClr val="accent4">
                        <a:lumMod val="50000"/>
                      </a:schemeClr>
                    </a:solidFill>
                  </a:rPr>
                  <a:t>Impact factors</a:t>
                </a:r>
                <a:r>
                  <a:rPr lang="en-US" dirty="0"/>
                  <a:t>, </a:t>
                </a:r>
                <a:r>
                  <a:rPr lang="en-US" dirty="0">
                    <a:solidFill>
                      <a:schemeClr val="accent4">
                        <a:lumMod val="50000"/>
                      </a:schemeClr>
                    </a:solidFill>
                  </a:rPr>
                  <a:t>quartile</a:t>
                </a:r>
                <a:r>
                  <a:rPr lang="en-US" dirty="0"/>
                  <a:t> (Q1, Q2, etc.), </a:t>
                </a:r>
                <a14:m>
                  <m:oMath xmlns:m="http://schemas.openxmlformats.org/officeDocument/2006/math">
                    <m:r>
                      <a:rPr lang="en-US" i="1" dirty="0" smtClean="0">
                        <a:solidFill>
                          <a:schemeClr val="accent4">
                            <a:lumMod val="50000"/>
                          </a:schemeClr>
                        </a:solidFill>
                        <a:latin typeface="Cambria Math" panose="02040503050406030204" pitchFamily="18" charset="0"/>
                      </a:rPr>
                      <m:t>h</m:t>
                    </m:r>
                  </m:oMath>
                </a14:m>
                <a:r>
                  <a:rPr lang="en-US" dirty="0">
                    <a:solidFill>
                      <a:schemeClr val="accent4">
                        <a:lumMod val="50000"/>
                      </a:schemeClr>
                    </a:solidFill>
                  </a:rPr>
                  <a:t>-index</a:t>
                </a:r>
                <a:r>
                  <a:rPr lang="en-US" dirty="0"/>
                  <a:t>, </a:t>
                </a:r>
                <a:r>
                  <a:rPr lang="en-US" dirty="0">
                    <a:solidFill>
                      <a:schemeClr val="accent4">
                        <a:lumMod val="50000"/>
                      </a:schemeClr>
                    </a:solidFill>
                  </a:rPr>
                  <a:t>Google Metrics </a:t>
                </a:r>
                <a:r>
                  <a:rPr lang="en-US" dirty="0"/>
                  <a:t>help.</a:t>
                </a:r>
              </a:p>
              <a:p>
                <a:r>
                  <a:rPr lang="en-US" dirty="0"/>
                  <a:t>Who is the </a:t>
                </a:r>
                <a:r>
                  <a:rPr lang="en-US" dirty="0">
                    <a:solidFill>
                      <a:schemeClr val="accent4">
                        <a:lumMod val="50000"/>
                      </a:schemeClr>
                    </a:solidFill>
                  </a:rPr>
                  <a:t>publisher</a:t>
                </a:r>
                <a:r>
                  <a:rPr lang="en-US" dirty="0"/>
                  <a:t> (a scientific society, well-known publisher, a university or a commercial entity)?</a:t>
                </a:r>
              </a:p>
              <a:p>
                <a:pPr marL="0" indent="0">
                  <a:buNone/>
                </a:pPr>
                <a:r>
                  <a:rPr lang="en-US" dirty="0"/>
                  <a:t>Don’ts:</a:t>
                </a:r>
              </a:p>
              <a:p>
                <a:r>
                  <a:rPr lang="en-US" dirty="0"/>
                  <a:t>Do not read new journals not sponsored by a society, at least as a start.</a:t>
                </a:r>
              </a:p>
              <a:p>
                <a:r>
                  <a:rPr lang="en-US" dirty="0"/>
                  <a:t>Do not read journals that charge money for publishing, at least as a start.</a:t>
                </a:r>
              </a:p>
              <a:p>
                <a:r>
                  <a:rPr lang="en-US" dirty="0"/>
                  <a:t>Do not read journals that are only electronic or only in print, at least as a start. </a:t>
                </a:r>
              </a:p>
              <a:p>
                <a:endParaRPr lang="en-US" dirty="0"/>
              </a:p>
            </p:txBody>
          </p:sp>
        </mc:Choice>
        <mc:Fallback xmlns="">
          <p:sp>
            <p:nvSpPr>
              <p:cNvPr id="3" name="Content Placeholder 2">
                <a:extLst>
                  <a:ext uri="{FF2B5EF4-FFF2-40B4-BE49-F238E27FC236}">
                    <a16:creationId xmlns:a16="http://schemas.microsoft.com/office/drawing/2014/main" id="{941341E8-A608-4F35-BE32-1522058F4D8D}"/>
                  </a:ext>
                </a:extLst>
              </p:cNvPr>
              <p:cNvSpPr>
                <a:spLocks noGrp="1" noRot="1" noChangeAspect="1" noMove="1" noResize="1" noEditPoints="1" noAdjustHandles="1" noChangeArrowheads="1" noChangeShapeType="1" noTextEdit="1"/>
              </p:cNvSpPr>
              <p:nvPr>
                <p:ph idx="1"/>
              </p:nvPr>
            </p:nvSpPr>
            <p:spPr>
              <a:blipFill>
                <a:blip r:embed="rId2"/>
                <a:stretch>
                  <a:fillRect l="-1074" t="-1965" r="-148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0D9990C-784E-4A17-9FB7-2877D10E8C42}"/>
              </a:ext>
            </a:extLst>
          </p:cNvPr>
          <p:cNvSpPr>
            <a:spLocks noGrp="1"/>
          </p:cNvSpPr>
          <p:nvPr>
            <p:ph type="sldNum" sz="quarter" idx="12"/>
          </p:nvPr>
        </p:nvSpPr>
        <p:spPr/>
        <p:txBody>
          <a:bodyPr/>
          <a:lstStyle/>
          <a:p>
            <a:fld id="{ED30389B-6B14-4EC1-9405-ECC0B3C6EAD4}" type="slidenum">
              <a:rPr lang="en-US" smtClean="0"/>
              <a:t>23</a:t>
            </a:fld>
            <a:endParaRPr lang="en-US" dirty="0"/>
          </a:p>
        </p:txBody>
      </p:sp>
    </p:spTree>
    <p:extLst>
      <p:ext uri="{BB962C8B-B14F-4D97-AF65-F5344CB8AC3E}">
        <p14:creationId xmlns:p14="http://schemas.microsoft.com/office/powerpoint/2010/main" val="211491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2D4F-0783-4048-81C3-59D58C928B30}"/>
              </a:ext>
            </a:extLst>
          </p:cNvPr>
          <p:cNvSpPr>
            <a:spLocks noGrp="1"/>
          </p:cNvSpPr>
          <p:nvPr>
            <p:ph type="title"/>
          </p:nvPr>
        </p:nvSpPr>
        <p:spPr/>
        <p:txBody>
          <a:bodyPr>
            <a:normAutofit fontScale="90000"/>
          </a:bodyPr>
          <a:lstStyle/>
          <a:p>
            <a:r>
              <a:rPr lang="en-US" dirty="0"/>
              <a:t>Measures</a:t>
            </a:r>
          </a:p>
        </p:txBody>
      </p:sp>
      <p:sp>
        <p:nvSpPr>
          <p:cNvPr id="3" name="Content Placeholder 2">
            <a:extLst>
              <a:ext uri="{FF2B5EF4-FFF2-40B4-BE49-F238E27FC236}">
                <a16:creationId xmlns:a16="http://schemas.microsoft.com/office/drawing/2014/main" id="{0BE3E748-1BF2-46A5-B3BE-94D04249D4FE}"/>
              </a:ext>
            </a:extLst>
          </p:cNvPr>
          <p:cNvSpPr>
            <a:spLocks noGrp="1"/>
          </p:cNvSpPr>
          <p:nvPr>
            <p:ph idx="1"/>
          </p:nvPr>
        </p:nvSpPr>
        <p:spPr>
          <a:xfrm>
            <a:off x="132806" y="901337"/>
            <a:ext cx="4072340" cy="5275626"/>
          </a:xfrm>
        </p:spPr>
        <p:txBody>
          <a:bodyPr/>
          <a:lstStyle/>
          <a:p>
            <a:r>
              <a:rPr lang="en-US" dirty="0"/>
              <a:t>Citations matter</a:t>
            </a:r>
          </a:p>
          <a:p>
            <a:r>
              <a:rPr lang="en-US" dirty="0"/>
              <a:t>Journal impact factor (impact factor)</a:t>
            </a:r>
          </a:p>
          <a:p>
            <a:r>
              <a:rPr lang="en-US" dirty="0"/>
              <a:t>h-index</a:t>
            </a:r>
          </a:p>
          <a:p>
            <a:r>
              <a:rPr lang="en-US" dirty="0"/>
              <a:t>Journal Citation Reports (JCR)</a:t>
            </a:r>
          </a:p>
          <a:p>
            <a:r>
              <a:rPr lang="en-US" dirty="0"/>
              <a:t>Scimago Journal Rank (SJR) </a:t>
            </a:r>
          </a:p>
          <a:p>
            <a:r>
              <a:rPr lang="en-US" dirty="0"/>
              <a:t>Quartile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F0D04F-63CE-4B7A-95DA-AF48328E9066}"/>
                  </a:ext>
                </a:extLst>
              </p:cNvPr>
              <p:cNvSpPr txBox="1"/>
              <p:nvPr/>
            </p:nvSpPr>
            <p:spPr>
              <a:xfrm>
                <a:off x="4741739" y="258473"/>
                <a:ext cx="7183789" cy="2360070"/>
              </a:xfrm>
              <a:prstGeom prst="rect">
                <a:avLst/>
              </a:prstGeom>
              <a:noFill/>
            </p:spPr>
            <p:txBody>
              <a:bodyPr wrap="square" rtlCol="0">
                <a:spAutoFit/>
              </a:bodyPr>
              <a:lstStyle/>
              <a:p>
                <a:r>
                  <a:rPr lang="en-US" b="1" dirty="0">
                    <a:solidFill>
                      <a:schemeClr val="accent6">
                        <a:lumMod val="50000"/>
                      </a:schemeClr>
                    </a:solidFill>
                  </a:rPr>
                  <a:t>Impact Factor </a:t>
                </a:r>
              </a:p>
              <a:p>
                <a:r>
                  <a:rPr lang="en-US" dirty="0"/>
                  <a:t>In any given year, the two-year journal impact factor is the ratio between the number of citation received in that year for publications in that journal that were published in the two preceding years and the total number of "citable items" published in that journal during the two preceding years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IF</m:t>
                          </m:r>
                        </m:e>
                        <m:sub>
                          <m:r>
                            <a:rPr lang="en-US" b="0" i="1" smtClean="0">
                              <a:latin typeface="Cambria Math" panose="02040503050406030204" pitchFamily="18" charset="0"/>
                            </a:rPr>
                            <m:t>𝑦</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Citations</m:t>
                              </m:r>
                            </m:e>
                            <m:sub>
                              <m:r>
                                <a:rPr lang="en-US" b="0" i="1" smtClean="0">
                                  <a:latin typeface="Cambria Math" panose="02040503050406030204" pitchFamily="18" charset="0"/>
                                </a:rPr>
                                <m:t>𝑦</m:t>
                              </m:r>
                            </m:sub>
                          </m:sSub>
                        </m:num>
                        <m:den>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Publications</m:t>
                              </m:r>
                            </m:e>
                            <m:sub>
                              <m:r>
                                <a:rPr lang="en-US" i="1">
                                  <a:latin typeface="Cambria Math" panose="02040503050406030204" pitchFamily="18" charset="0"/>
                                </a:rPr>
                                <m:t>𝑦</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Publications</m:t>
                              </m:r>
                            </m:e>
                            <m:sub>
                              <m:r>
                                <a:rPr lang="en-US" i="1">
                                  <a:latin typeface="Cambria Math" panose="02040503050406030204" pitchFamily="18" charset="0"/>
                                </a:rPr>
                                <m:t>𝑦</m:t>
                              </m:r>
                              <m:r>
                                <a:rPr lang="en-US" b="0" i="1" smtClean="0">
                                  <a:latin typeface="Cambria Math" panose="02040503050406030204" pitchFamily="18" charset="0"/>
                                </a:rPr>
                                <m:t>−2</m:t>
                              </m:r>
                            </m:sub>
                          </m:sSub>
                        </m:den>
                      </m:f>
                    </m:oMath>
                  </m:oMathPara>
                </a14:m>
                <a:endParaRPr lang="en-US" i="1" dirty="0"/>
              </a:p>
              <a:p>
                <a:endParaRPr lang="en-US" dirty="0"/>
              </a:p>
            </p:txBody>
          </p:sp>
        </mc:Choice>
        <mc:Fallback xmlns="">
          <p:sp>
            <p:nvSpPr>
              <p:cNvPr id="4" name="TextBox 3">
                <a:extLst>
                  <a:ext uri="{FF2B5EF4-FFF2-40B4-BE49-F238E27FC236}">
                    <a16:creationId xmlns:a16="http://schemas.microsoft.com/office/drawing/2014/main" id="{71F0D04F-63CE-4B7A-95DA-AF48328E9066}"/>
                  </a:ext>
                </a:extLst>
              </p:cNvPr>
              <p:cNvSpPr txBox="1">
                <a:spLocks noRot="1" noChangeAspect="1" noMove="1" noResize="1" noEditPoints="1" noAdjustHandles="1" noChangeArrowheads="1" noChangeShapeType="1" noTextEdit="1"/>
              </p:cNvSpPr>
              <p:nvPr/>
            </p:nvSpPr>
            <p:spPr>
              <a:xfrm>
                <a:off x="4741739" y="258473"/>
                <a:ext cx="7183789" cy="2360070"/>
              </a:xfrm>
              <a:prstGeom prst="rect">
                <a:avLst/>
              </a:prstGeom>
              <a:blipFill>
                <a:blip r:embed="rId2"/>
                <a:stretch>
                  <a:fillRect l="-764" t="-1289" r="-3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375890-2D85-476E-A923-7B1593B0F250}"/>
                  </a:ext>
                </a:extLst>
              </p:cNvPr>
              <p:cNvSpPr txBox="1"/>
              <p:nvPr/>
            </p:nvSpPr>
            <p:spPr>
              <a:xfrm>
                <a:off x="4741739" y="2793558"/>
                <a:ext cx="7183789" cy="1200329"/>
              </a:xfrm>
              <a:prstGeom prst="rect">
                <a:avLst/>
              </a:prstGeom>
              <a:noFill/>
            </p:spPr>
            <p:txBody>
              <a:bodyPr wrap="square" rtlCol="0">
                <a:spAutoFit/>
              </a:bodyPr>
              <a:lstStyle/>
              <a:p>
                <a14:m>
                  <m:oMath xmlns:m="http://schemas.openxmlformats.org/officeDocument/2006/math">
                    <m:r>
                      <a:rPr lang="en-US" b="1" i="1" dirty="0" smtClean="0">
                        <a:solidFill>
                          <a:schemeClr val="accent6">
                            <a:lumMod val="50000"/>
                          </a:schemeClr>
                        </a:solidFill>
                        <a:latin typeface="Cambria Math" panose="02040503050406030204" pitchFamily="18" charset="0"/>
                      </a:rPr>
                      <m:t>𝒉</m:t>
                    </m:r>
                  </m:oMath>
                </a14:m>
                <a:r>
                  <a:rPr lang="en-US" b="1" dirty="0">
                    <a:solidFill>
                      <a:schemeClr val="accent6">
                        <a:lumMod val="50000"/>
                      </a:schemeClr>
                    </a:solidFill>
                  </a:rPr>
                  <a:t>-Index (Hirsch Index)</a:t>
                </a:r>
              </a:p>
              <a:p>
                <a:r>
                  <a:rPr lang="en-US" dirty="0"/>
                  <a:t>The </a:t>
                </a:r>
                <a14:m>
                  <m:oMath xmlns:m="http://schemas.openxmlformats.org/officeDocument/2006/math">
                    <m:r>
                      <a:rPr lang="en-US" i="1" dirty="0" smtClean="0">
                        <a:latin typeface="Cambria Math" panose="02040503050406030204" pitchFamily="18" charset="0"/>
                      </a:rPr>
                      <m:t>h</m:t>
                    </m:r>
                  </m:oMath>
                </a14:m>
                <a:r>
                  <a:rPr lang="en-US" dirty="0"/>
                  <a:t>-index is defined as the maximum value of </a:t>
                </a:r>
                <a14:m>
                  <m:oMath xmlns:m="http://schemas.openxmlformats.org/officeDocument/2006/math">
                    <m:r>
                      <a:rPr lang="en-US" i="1" dirty="0" smtClean="0">
                        <a:latin typeface="Cambria Math" panose="02040503050406030204" pitchFamily="18" charset="0"/>
                      </a:rPr>
                      <m:t>h</m:t>
                    </m:r>
                  </m:oMath>
                </a14:m>
                <a:r>
                  <a:rPr lang="en-US" dirty="0"/>
                  <a:t> such that the given author/journal has published h papers that have each been cited at least h times</a:t>
                </a:r>
              </a:p>
            </p:txBody>
          </p:sp>
        </mc:Choice>
        <mc:Fallback xmlns="">
          <p:sp>
            <p:nvSpPr>
              <p:cNvPr id="5" name="TextBox 4">
                <a:extLst>
                  <a:ext uri="{FF2B5EF4-FFF2-40B4-BE49-F238E27FC236}">
                    <a16:creationId xmlns:a16="http://schemas.microsoft.com/office/drawing/2014/main" id="{07375890-2D85-476E-A923-7B1593B0F250}"/>
                  </a:ext>
                </a:extLst>
              </p:cNvPr>
              <p:cNvSpPr txBox="1">
                <a:spLocks noRot="1" noChangeAspect="1" noMove="1" noResize="1" noEditPoints="1" noAdjustHandles="1" noChangeArrowheads="1" noChangeShapeType="1" noTextEdit="1"/>
              </p:cNvSpPr>
              <p:nvPr/>
            </p:nvSpPr>
            <p:spPr>
              <a:xfrm>
                <a:off x="4741739" y="2793558"/>
                <a:ext cx="7183789" cy="1200329"/>
              </a:xfrm>
              <a:prstGeom prst="rect">
                <a:avLst/>
              </a:prstGeom>
              <a:blipFill>
                <a:blip r:embed="rId3"/>
                <a:stretch>
                  <a:fillRect l="-764" t="-2538" r="-255" b="-710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B20D86F-950B-4A8E-B251-4957CAEC0EBD}"/>
              </a:ext>
            </a:extLst>
          </p:cNvPr>
          <p:cNvSpPr txBox="1"/>
          <p:nvPr/>
        </p:nvSpPr>
        <p:spPr>
          <a:xfrm>
            <a:off x="0" y="6005912"/>
            <a:ext cx="6137978" cy="830997"/>
          </a:xfrm>
          <a:prstGeom prst="rect">
            <a:avLst/>
          </a:prstGeom>
          <a:noFill/>
        </p:spPr>
        <p:txBody>
          <a:bodyPr wrap="square">
            <a:spAutoFit/>
          </a:bodyPr>
          <a:lstStyle/>
          <a:p>
            <a:r>
              <a:rPr lang="en-US" sz="1200" dirty="0"/>
              <a:t>https://www.scimagojr.com/SCImagoJournalRank.pdf</a:t>
            </a:r>
          </a:p>
          <a:p>
            <a:r>
              <a:rPr lang="en-US" sz="1200" dirty="0"/>
              <a:t>https://www.scimagojr.com/journalrank.php?area=1700&amp;category=1707</a:t>
            </a:r>
          </a:p>
          <a:p>
            <a:r>
              <a:rPr lang="en-US" sz="1200" dirty="0"/>
              <a:t>https://www.scimagojr.com/journalrank.php?area=2200&amp;category=2208</a:t>
            </a:r>
          </a:p>
          <a:p>
            <a:r>
              <a:rPr lang="en-US" sz="1200" dirty="0"/>
              <a:t>https://en.wikipedia.org/wiki/Impact_factor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945347A-075D-4094-86CD-2C45ED9D35F5}"/>
                  </a:ext>
                </a:extLst>
              </p:cNvPr>
              <p:cNvSpPr txBox="1"/>
              <p:nvPr/>
            </p:nvSpPr>
            <p:spPr>
              <a:xfrm>
                <a:off x="4741739" y="4168902"/>
                <a:ext cx="7183789" cy="1200329"/>
              </a:xfrm>
              <a:prstGeom prst="rect">
                <a:avLst/>
              </a:prstGeom>
              <a:noFill/>
            </p:spPr>
            <p:txBody>
              <a:bodyPr wrap="square" rtlCol="0">
                <a:spAutoFit/>
              </a:bodyPr>
              <a:lstStyle/>
              <a:p>
                <a14:m>
                  <m:oMath xmlns:m="http://schemas.openxmlformats.org/officeDocument/2006/math">
                    <m:r>
                      <a:rPr lang="en-US" b="1" i="1" dirty="0" smtClean="0">
                        <a:solidFill>
                          <a:schemeClr val="accent6">
                            <a:lumMod val="50000"/>
                          </a:schemeClr>
                        </a:solidFill>
                        <a:latin typeface="Cambria Math" panose="02040503050406030204" pitchFamily="18" charset="0"/>
                      </a:rPr>
                      <m:t>𝒉</m:t>
                    </m:r>
                    <m:r>
                      <a:rPr lang="en-US" b="1" i="1" dirty="0" smtClean="0">
                        <a:solidFill>
                          <a:schemeClr val="accent6">
                            <a:lumMod val="50000"/>
                          </a:schemeClr>
                        </a:solidFill>
                        <a:latin typeface="Cambria Math" panose="02040503050406030204" pitchFamily="18" charset="0"/>
                      </a:rPr>
                      <m:t>𝟓</m:t>
                    </m:r>
                  </m:oMath>
                </a14:m>
                <a:r>
                  <a:rPr lang="en-US" b="1" dirty="0">
                    <a:solidFill>
                      <a:schemeClr val="accent6">
                        <a:lumMod val="50000"/>
                      </a:schemeClr>
                    </a:solidFill>
                  </a:rPr>
                  <a:t>-Index</a:t>
                </a:r>
                <a:endParaRPr lang="en-US" b="1" i="1" dirty="0">
                  <a:solidFill>
                    <a:schemeClr val="accent6">
                      <a:lumMod val="50000"/>
                    </a:schemeClr>
                  </a:solidFill>
                  <a:latin typeface="Cambria Math" panose="02040503050406030204" pitchFamily="18" charset="0"/>
                </a:endParaRPr>
              </a:p>
              <a:p>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5</m:t>
                    </m:r>
                  </m:oMath>
                </a14:m>
                <a:r>
                  <a:rPr lang="en-US" dirty="0"/>
                  <a:t>-index is the h-index for articles published in the last 5 complete years. It is the largest number </a:t>
                </a:r>
                <a14:m>
                  <m:oMath xmlns:m="http://schemas.openxmlformats.org/officeDocument/2006/math">
                    <m:r>
                      <a:rPr lang="en-US" i="1" dirty="0" smtClean="0">
                        <a:latin typeface="Cambria Math" panose="02040503050406030204" pitchFamily="18" charset="0"/>
                      </a:rPr>
                      <m:t>h</m:t>
                    </m:r>
                  </m:oMath>
                </a14:m>
                <a:r>
                  <a:rPr lang="en-US" dirty="0"/>
                  <a:t> such that </a:t>
                </a:r>
                <a14:m>
                  <m:oMath xmlns:m="http://schemas.openxmlformats.org/officeDocument/2006/math">
                    <m:r>
                      <a:rPr lang="en-US" i="1" dirty="0" smtClean="0">
                        <a:latin typeface="Cambria Math" panose="02040503050406030204" pitchFamily="18" charset="0"/>
                      </a:rPr>
                      <m:t>h</m:t>
                    </m:r>
                  </m:oMath>
                </a14:m>
                <a:r>
                  <a:rPr lang="en-US" dirty="0"/>
                  <a:t> articles published in 2015-2019 have at least </a:t>
                </a:r>
                <a14:m>
                  <m:oMath xmlns:m="http://schemas.openxmlformats.org/officeDocument/2006/math">
                    <m:r>
                      <a:rPr lang="en-US" i="1" dirty="0" smtClean="0">
                        <a:latin typeface="Cambria Math" panose="02040503050406030204" pitchFamily="18" charset="0"/>
                      </a:rPr>
                      <m:t>h</m:t>
                    </m:r>
                  </m:oMath>
                </a14:m>
                <a:r>
                  <a:rPr lang="en-US" dirty="0"/>
                  <a:t> citations each.</a:t>
                </a:r>
              </a:p>
            </p:txBody>
          </p:sp>
        </mc:Choice>
        <mc:Fallback xmlns="">
          <p:sp>
            <p:nvSpPr>
              <p:cNvPr id="8" name="TextBox 7">
                <a:extLst>
                  <a:ext uri="{FF2B5EF4-FFF2-40B4-BE49-F238E27FC236}">
                    <a16:creationId xmlns:a16="http://schemas.microsoft.com/office/drawing/2014/main" id="{0945347A-075D-4094-86CD-2C45ED9D35F5}"/>
                  </a:ext>
                </a:extLst>
              </p:cNvPr>
              <p:cNvSpPr txBox="1">
                <a:spLocks noRot="1" noChangeAspect="1" noMove="1" noResize="1" noEditPoints="1" noAdjustHandles="1" noChangeArrowheads="1" noChangeShapeType="1" noTextEdit="1"/>
              </p:cNvSpPr>
              <p:nvPr/>
            </p:nvSpPr>
            <p:spPr>
              <a:xfrm>
                <a:off x="4741739" y="4168902"/>
                <a:ext cx="7183789" cy="1200329"/>
              </a:xfrm>
              <a:prstGeom prst="rect">
                <a:avLst/>
              </a:prstGeom>
              <a:blipFill>
                <a:blip r:embed="rId4"/>
                <a:stretch>
                  <a:fillRect l="-764" t="-3046" r="-1104"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56173F-E8FE-4769-9722-129E793EA643}"/>
                  </a:ext>
                </a:extLst>
              </p:cNvPr>
              <p:cNvSpPr txBox="1"/>
              <p:nvPr/>
            </p:nvSpPr>
            <p:spPr>
              <a:xfrm>
                <a:off x="4741739" y="5544247"/>
                <a:ext cx="7183789" cy="923330"/>
              </a:xfrm>
              <a:prstGeom prst="rect">
                <a:avLst/>
              </a:prstGeom>
              <a:noFill/>
            </p:spPr>
            <p:txBody>
              <a:bodyPr wrap="square" rtlCol="0">
                <a:spAutoFit/>
              </a:bodyPr>
              <a:lstStyle/>
              <a:p>
                <a14:m>
                  <m:oMath xmlns:m="http://schemas.openxmlformats.org/officeDocument/2006/math">
                    <m:r>
                      <a:rPr lang="en-US" b="1" i="1" dirty="0" smtClean="0">
                        <a:solidFill>
                          <a:schemeClr val="accent6">
                            <a:lumMod val="50000"/>
                          </a:schemeClr>
                        </a:solidFill>
                        <a:effectLst/>
                        <a:latin typeface="Cambria Math" panose="02040503050406030204" pitchFamily="18" charset="0"/>
                      </a:rPr>
                      <m:t>𝒉</m:t>
                    </m:r>
                    <m:r>
                      <a:rPr lang="en-US" b="1" i="1" dirty="0" smtClean="0">
                        <a:solidFill>
                          <a:schemeClr val="accent6">
                            <a:lumMod val="50000"/>
                          </a:schemeClr>
                        </a:solidFill>
                        <a:effectLst/>
                        <a:latin typeface="Cambria Math" panose="02040503050406030204" pitchFamily="18" charset="0"/>
                      </a:rPr>
                      <m:t>𝟓</m:t>
                    </m:r>
                  </m:oMath>
                </a14:m>
                <a:r>
                  <a:rPr lang="en-US" b="1" i="0" dirty="0">
                    <a:solidFill>
                      <a:schemeClr val="accent6">
                        <a:lumMod val="50000"/>
                      </a:schemeClr>
                    </a:solidFill>
                    <a:effectLst/>
                    <a:latin typeface="Arial" panose="020B0604020202020204" pitchFamily="34" charset="0"/>
                  </a:rPr>
                  <a:t>-Median</a:t>
                </a:r>
                <a:endParaRPr lang="en-US" b="1" i="1" dirty="0">
                  <a:solidFill>
                    <a:schemeClr val="accent6">
                      <a:lumMod val="50000"/>
                    </a:schemeClr>
                  </a:solidFill>
                  <a:effectLst/>
                  <a:latin typeface="Cambria Math" panose="02040503050406030204" pitchFamily="18" charset="0"/>
                </a:endParaRPr>
              </a:p>
              <a:p>
                <a14:m>
                  <m:oMath xmlns:m="http://schemas.openxmlformats.org/officeDocument/2006/math">
                    <m:r>
                      <a:rPr lang="en-US" b="0" i="1" dirty="0" smtClean="0">
                        <a:solidFill>
                          <a:srgbClr val="222222"/>
                        </a:solidFill>
                        <a:effectLst/>
                        <a:latin typeface="Cambria Math" panose="02040503050406030204" pitchFamily="18" charset="0"/>
                      </a:rPr>
                      <m:t>h</m:t>
                    </m:r>
                    <m:r>
                      <a:rPr lang="en-US" b="0" i="1" dirty="0" smtClean="0">
                        <a:solidFill>
                          <a:srgbClr val="222222"/>
                        </a:solidFill>
                        <a:effectLst/>
                        <a:latin typeface="Cambria Math" panose="02040503050406030204" pitchFamily="18" charset="0"/>
                      </a:rPr>
                      <m:t>5</m:t>
                    </m:r>
                  </m:oMath>
                </a14:m>
                <a:r>
                  <a:rPr lang="en-US" b="0" i="0" dirty="0">
                    <a:solidFill>
                      <a:srgbClr val="222222"/>
                    </a:solidFill>
                    <a:effectLst/>
                    <a:latin typeface="Arial" panose="020B0604020202020204" pitchFamily="34" charset="0"/>
                  </a:rPr>
                  <a:t>-median for a publication is the median number of citations for the articles that make up its </a:t>
                </a:r>
                <a14:m>
                  <m:oMath xmlns:m="http://schemas.openxmlformats.org/officeDocument/2006/math">
                    <m:r>
                      <a:rPr lang="en-US" b="0" i="1" dirty="0" smtClean="0">
                        <a:solidFill>
                          <a:srgbClr val="222222"/>
                        </a:solidFill>
                        <a:effectLst/>
                        <a:latin typeface="Cambria Math" panose="02040503050406030204" pitchFamily="18" charset="0"/>
                      </a:rPr>
                      <m:t>h</m:t>
                    </m:r>
                    <m:r>
                      <a:rPr lang="en-US" b="0" i="1" dirty="0" smtClean="0">
                        <a:solidFill>
                          <a:srgbClr val="222222"/>
                        </a:solidFill>
                        <a:effectLst/>
                        <a:latin typeface="Cambria Math" panose="02040503050406030204" pitchFamily="18" charset="0"/>
                      </a:rPr>
                      <m:t>5</m:t>
                    </m:r>
                  </m:oMath>
                </a14:m>
                <a:r>
                  <a:rPr lang="en-US" b="0" i="0" dirty="0">
                    <a:solidFill>
                      <a:srgbClr val="222222"/>
                    </a:solidFill>
                    <a:effectLst/>
                    <a:latin typeface="Arial" panose="020B0604020202020204" pitchFamily="34" charset="0"/>
                  </a:rPr>
                  <a:t>-index</a:t>
                </a:r>
                <a:endParaRPr lang="en-US" dirty="0"/>
              </a:p>
            </p:txBody>
          </p:sp>
        </mc:Choice>
        <mc:Fallback xmlns="">
          <p:sp>
            <p:nvSpPr>
              <p:cNvPr id="9" name="TextBox 8">
                <a:extLst>
                  <a:ext uri="{FF2B5EF4-FFF2-40B4-BE49-F238E27FC236}">
                    <a16:creationId xmlns:a16="http://schemas.microsoft.com/office/drawing/2014/main" id="{9F56173F-E8FE-4769-9722-129E793EA643}"/>
                  </a:ext>
                </a:extLst>
              </p:cNvPr>
              <p:cNvSpPr txBox="1">
                <a:spLocks noRot="1" noChangeAspect="1" noMove="1" noResize="1" noEditPoints="1" noAdjustHandles="1" noChangeArrowheads="1" noChangeShapeType="1" noTextEdit="1"/>
              </p:cNvSpPr>
              <p:nvPr/>
            </p:nvSpPr>
            <p:spPr>
              <a:xfrm>
                <a:off x="4741739" y="5544247"/>
                <a:ext cx="7183789" cy="923330"/>
              </a:xfrm>
              <a:prstGeom prst="rect">
                <a:avLst/>
              </a:prstGeom>
              <a:blipFill>
                <a:blip r:embed="rId5"/>
                <a:stretch>
                  <a:fillRect l="-764" t="-3289" b="-8553"/>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C306A6FC-B678-4DAD-AB39-AC95FD90F92D}"/>
              </a:ext>
            </a:extLst>
          </p:cNvPr>
          <p:cNvSpPr>
            <a:spLocks noGrp="1"/>
          </p:cNvSpPr>
          <p:nvPr>
            <p:ph type="sldNum" sz="quarter" idx="12"/>
          </p:nvPr>
        </p:nvSpPr>
        <p:spPr/>
        <p:txBody>
          <a:bodyPr/>
          <a:lstStyle/>
          <a:p>
            <a:fld id="{ED30389B-6B14-4EC1-9405-ECC0B3C6EAD4}" type="slidenum">
              <a:rPr lang="en-US" smtClean="0"/>
              <a:t>24</a:t>
            </a:fld>
            <a:endParaRPr lang="en-US" dirty="0"/>
          </a:p>
        </p:txBody>
      </p:sp>
    </p:spTree>
    <p:extLst>
      <p:ext uri="{BB962C8B-B14F-4D97-AF65-F5344CB8AC3E}">
        <p14:creationId xmlns:p14="http://schemas.microsoft.com/office/powerpoint/2010/main" val="29691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0B1-C622-46B0-B1F0-FA459F4F27B5}"/>
              </a:ext>
            </a:extLst>
          </p:cNvPr>
          <p:cNvSpPr>
            <a:spLocks noGrp="1"/>
          </p:cNvSpPr>
          <p:nvPr>
            <p:ph type="title"/>
          </p:nvPr>
        </p:nvSpPr>
        <p:spPr/>
        <p:txBody>
          <a:bodyPr>
            <a:normAutofit fontScale="90000"/>
          </a:bodyPr>
          <a:lstStyle/>
          <a:p>
            <a:r>
              <a:rPr lang="en-US" dirty="0"/>
              <a:t>Quiz 2</a:t>
            </a:r>
          </a:p>
        </p:txBody>
      </p:sp>
      <p:sp>
        <p:nvSpPr>
          <p:cNvPr id="3" name="Slide Number Placeholder 2">
            <a:extLst>
              <a:ext uri="{FF2B5EF4-FFF2-40B4-BE49-F238E27FC236}">
                <a16:creationId xmlns:a16="http://schemas.microsoft.com/office/drawing/2014/main" id="{C82C9D6B-A85A-4547-BBC1-4087A333897F}"/>
              </a:ext>
            </a:extLst>
          </p:cNvPr>
          <p:cNvSpPr>
            <a:spLocks noGrp="1"/>
          </p:cNvSpPr>
          <p:nvPr>
            <p:ph type="sldNum" sz="quarter" idx="12"/>
          </p:nvPr>
        </p:nvSpPr>
        <p:spPr/>
        <p:txBody>
          <a:bodyPr/>
          <a:lstStyle/>
          <a:p>
            <a:fld id="{ED30389B-6B14-4EC1-9405-ECC0B3C6EAD4}" type="slidenum">
              <a:rPr lang="en-US" smtClean="0"/>
              <a:t>25</a:t>
            </a:fld>
            <a:endParaRPr lang="en-US" dirty="0"/>
          </a:p>
        </p:txBody>
      </p:sp>
      <p:sp>
        <p:nvSpPr>
          <p:cNvPr id="4" name="TextBox 3">
            <a:extLst>
              <a:ext uri="{FF2B5EF4-FFF2-40B4-BE49-F238E27FC236}">
                <a16:creationId xmlns:a16="http://schemas.microsoft.com/office/drawing/2014/main" id="{686C7A02-CAC8-4C6C-B365-A707CC410648}"/>
              </a:ext>
            </a:extLst>
          </p:cNvPr>
          <p:cNvSpPr txBox="1"/>
          <p:nvPr/>
        </p:nvSpPr>
        <p:spPr>
          <a:xfrm>
            <a:off x="234461" y="783771"/>
            <a:ext cx="11594123" cy="1754326"/>
          </a:xfrm>
          <a:prstGeom prst="rect">
            <a:avLst/>
          </a:prstGeom>
          <a:noFill/>
        </p:spPr>
        <p:txBody>
          <a:bodyPr wrap="square" rtlCol="0">
            <a:spAutoFit/>
          </a:bodyPr>
          <a:lstStyle/>
          <a:p>
            <a:r>
              <a:rPr lang="en-US" b="1" dirty="0">
                <a:solidFill>
                  <a:schemeClr val="accent2">
                    <a:lumMod val="50000"/>
                  </a:schemeClr>
                </a:solidFill>
              </a:rPr>
              <a:t>What are criteria for establishing credibility of a publication?</a:t>
            </a:r>
          </a:p>
          <a:p>
            <a:r>
              <a:rPr lang="en-US" dirty="0"/>
              <a:t>a. Impact factors, quartile (Q1, Q2), reputation of the publisher.</a:t>
            </a:r>
          </a:p>
          <a:p>
            <a:r>
              <a:rPr lang="en-US" dirty="0"/>
              <a:t>b. h-index, Google Metrics, authors being from a good university.</a:t>
            </a:r>
          </a:p>
          <a:p>
            <a:r>
              <a:rPr lang="en-US" dirty="0"/>
              <a:t>c. Quartile (Q1, Q2), high h-index, being within Google Metrics</a:t>
            </a:r>
          </a:p>
          <a:p>
            <a:r>
              <a:rPr lang="en-US" dirty="0"/>
              <a:t>d. Impact factor being high, quartile (Q1, Q2), high h-index.</a:t>
            </a:r>
          </a:p>
          <a:p>
            <a:endParaRPr lang="en-US" dirty="0"/>
          </a:p>
        </p:txBody>
      </p:sp>
      <p:sp>
        <p:nvSpPr>
          <p:cNvPr id="5" name="TextBox 4">
            <a:extLst>
              <a:ext uri="{FF2B5EF4-FFF2-40B4-BE49-F238E27FC236}">
                <a16:creationId xmlns:a16="http://schemas.microsoft.com/office/drawing/2014/main" id="{93154AEA-D9FC-4212-96B1-D4102ECA2552}"/>
              </a:ext>
            </a:extLst>
          </p:cNvPr>
          <p:cNvSpPr txBox="1"/>
          <p:nvPr/>
        </p:nvSpPr>
        <p:spPr>
          <a:xfrm>
            <a:off x="234461" y="4042904"/>
            <a:ext cx="11031415" cy="646331"/>
          </a:xfrm>
          <a:prstGeom prst="rect">
            <a:avLst/>
          </a:prstGeom>
          <a:noFill/>
        </p:spPr>
        <p:txBody>
          <a:bodyPr wrap="square" rtlCol="0">
            <a:spAutoFit/>
          </a:bodyPr>
          <a:lstStyle/>
          <a:p>
            <a:r>
              <a:rPr lang="en-US" b="1" dirty="0">
                <a:solidFill>
                  <a:schemeClr val="accent2">
                    <a:lumMod val="50000"/>
                  </a:schemeClr>
                </a:solidFill>
              </a:rPr>
              <a:t>A journal published 20 articles in 2018, and 80 articles in 2019. If there were 200 citations in 2020 for article for those article in the last two years, the 2020 two-year impact factor is</a:t>
            </a:r>
            <a:endParaRPr lang="en-US" dirty="0"/>
          </a:p>
        </p:txBody>
      </p:sp>
    </p:spTree>
    <p:extLst>
      <p:ext uri="{BB962C8B-B14F-4D97-AF65-F5344CB8AC3E}">
        <p14:creationId xmlns:p14="http://schemas.microsoft.com/office/powerpoint/2010/main" val="125756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70A9-43F4-46C9-88D0-3F9F5F8CF750}"/>
              </a:ext>
            </a:extLst>
          </p:cNvPr>
          <p:cNvSpPr>
            <a:spLocks noGrp="1"/>
          </p:cNvSpPr>
          <p:nvPr>
            <p:ph type="title"/>
          </p:nvPr>
        </p:nvSpPr>
        <p:spPr/>
        <p:txBody>
          <a:bodyPr>
            <a:normAutofit fontScale="90000"/>
          </a:bodyPr>
          <a:lstStyle/>
          <a:p>
            <a:r>
              <a:rPr lang="en-US" dirty="0"/>
              <a:t>Databases and Indices</a:t>
            </a:r>
          </a:p>
        </p:txBody>
      </p:sp>
      <p:sp>
        <p:nvSpPr>
          <p:cNvPr id="3" name="Content Placeholder 2">
            <a:extLst>
              <a:ext uri="{FF2B5EF4-FFF2-40B4-BE49-F238E27FC236}">
                <a16:creationId xmlns:a16="http://schemas.microsoft.com/office/drawing/2014/main" id="{9071577B-AF5F-493B-9BAE-6411BDB16D77}"/>
              </a:ext>
            </a:extLst>
          </p:cNvPr>
          <p:cNvSpPr>
            <a:spLocks noGrp="1"/>
          </p:cNvSpPr>
          <p:nvPr>
            <p:ph idx="1"/>
          </p:nvPr>
        </p:nvSpPr>
        <p:spPr>
          <a:xfrm>
            <a:off x="132805" y="901336"/>
            <a:ext cx="11924211" cy="5956663"/>
          </a:xfrm>
        </p:spPr>
        <p:txBody>
          <a:bodyPr>
            <a:normAutofit fontScale="92500" lnSpcReduction="20000"/>
          </a:bodyPr>
          <a:lstStyle/>
          <a:p>
            <a:r>
              <a:rPr lang="en-US" sz="2600" dirty="0">
                <a:solidFill>
                  <a:schemeClr val="accent6">
                    <a:lumMod val="50000"/>
                  </a:schemeClr>
                </a:solidFill>
              </a:rPr>
              <a:t>Web of Science </a:t>
            </a:r>
            <a:r>
              <a:rPr lang="en-US" sz="2600" dirty="0"/>
              <a:t>(previously Web of Knowledge) is a website which provides subscription-based access to multiple databases that provide comprehensive citation data for many different academic disciplines. It was originally produced by the Institute for Scientific Information (ISI) and is currently maintained by Clarivate Analytics (previously the Intellectual Property and Science business of Thomson Reuters) (</a:t>
            </a:r>
            <a:r>
              <a:rPr lang="en-US" sz="2600" dirty="0">
                <a:hlinkClick r:id="rId2"/>
              </a:rPr>
              <a:t>https://clarivate.com/webofsciencegroup/solutions/web-of-science/</a:t>
            </a:r>
            <a:r>
              <a:rPr lang="en-US" sz="2600" dirty="0"/>
              <a:t> </a:t>
            </a:r>
            <a:r>
              <a:rPr lang="en-US" sz="2600" b="0" i="0" dirty="0">
                <a:solidFill>
                  <a:srgbClr val="202122"/>
                </a:solidFill>
                <a:effectLst/>
                <a:latin typeface="Arial" panose="020B0604020202020204" pitchFamily="34" charset="0"/>
              </a:rPr>
              <a:t>)</a:t>
            </a:r>
          </a:p>
          <a:p>
            <a:r>
              <a:rPr lang="en-US" sz="2400" dirty="0">
                <a:solidFill>
                  <a:schemeClr val="accent6">
                    <a:lumMod val="50000"/>
                  </a:schemeClr>
                </a:solidFill>
              </a:rPr>
              <a:t>Journal Citation Reports (JCR): </a:t>
            </a:r>
            <a:r>
              <a:rPr lang="en-US" sz="2600" dirty="0">
                <a:hlinkClick r:id="rId3"/>
              </a:rPr>
              <a:t>https://clarivate.com/webofsciencegroup/solutions/journal-citation-reports/</a:t>
            </a:r>
            <a:r>
              <a:rPr lang="en-US" sz="2600" dirty="0"/>
              <a:t> </a:t>
            </a:r>
          </a:p>
          <a:p>
            <a:r>
              <a:rPr lang="en-US" sz="2600" dirty="0">
                <a:solidFill>
                  <a:schemeClr val="accent6">
                    <a:lumMod val="50000"/>
                  </a:schemeClr>
                </a:solidFill>
              </a:rPr>
              <a:t>Master Journal List </a:t>
            </a:r>
            <a:r>
              <a:rPr lang="en-US" sz="2600" dirty="0"/>
              <a:t>(</a:t>
            </a:r>
            <a:r>
              <a:rPr lang="en-US" sz="2600" dirty="0">
                <a:hlinkClick r:id="rId4"/>
              </a:rPr>
              <a:t>https://mjl.clarivate.com/home</a:t>
            </a:r>
            <a:r>
              <a:rPr lang="en-US" sz="2600" dirty="0"/>
              <a:t> ) </a:t>
            </a:r>
          </a:p>
          <a:p>
            <a:pPr lvl="1"/>
            <a:r>
              <a:rPr lang="en-US" sz="2200" dirty="0"/>
              <a:t>Science Citation Index Expanded</a:t>
            </a:r>
          </a:p>
          <a:p>
            <a:pPr lvl="1"/>
            <a:r>
              <a:rPr lang="en-US" sz="2200" dirty="0"/>
              <a:t>Social Science Citation Index</a:t>
            </a:r>
          </a:p>
          <a:p>
            <a:pPr lvl="1"/>
            <a:r>
              <a:rPr lang="en-US" sz="2200" dirty="0"/>
              <a:t>Arts &amp; Humanities Citation Index</a:t>
            </a:r>
          </a:p>
          <a:p>
            <a:pPr lvl="1"/>
            <a:r>
              <a:rPr lang="en-US" sz="2200" dirty="0"/>
              <a:t>Emerging Sources Citation Index</a:t>
            </a:r>
          </a:p>
          <a:p>
            <a:r>
              <a:rPr lang="en-US" sz="2600" dirty="0">
                <a:solidFill>
                  <a:schemeClr val="accent6">
                    <a:lumMod val="50000"/>
                  </a:schemeClr>
                </a:solidFill>
              </a:rPr>
              <a:t>Scopus</a:t>
            </a:r>
            <a:r>
              <a:rPr lang="en-US" sz="2600" dirty="0"/>
              <a:t> is Elsevier’s abstract and citation database launched in 2004. (</a:t>
            </a:r>
            <a:r>
              <a:rPr lang="en-US" sz="2600" dirty="0">
                <a:hlinkClick r:id="rId5"/>
              </a:rPr>
              <a:t>https://www.scopus.com/</a:t>
            </a:r>
            <a:r>
              <a:rPr lang="en-US" sz="2600" dirty="0"/>
              <a:t>  )</a:t>
            </a:r>
          </a:p>
          <a:p>
            <a:r>
              <a:rPr lang="en-US" sz="2600" dirty="0">
                <a:solidFill>
                  <a:schemeClr val="accent6">
                    <a:lumMod val="50000"/>
                  </a:schemeClr>
                </a:solidFill>
              </a:rPr>
              <a:t>The </a:t>
            </a:r>
            <a:r>
              <a:rPr lang="en-US" sz="2600" dirty="0" err="1">
                <a:solidFill>
                  <a:schemeClr val="accent6">
                    <a:lumMod val="50000"/>
                  </a:schemeClr>
                </a:solidFill>
              </a:rPr>
              <a:t>SCImago</a:t>
            </a:r>
            <a:r>
              <a:rPr lang="en-US" sz="2600" dirty="0">
                <a:solidFill>
                  <a:schemeClr val="accent6">
                    <a:lumMod val="50000"/>
                  </a:schemeClr>
                </a:solidFill>
              </a:rPr>
              <a:t> Journal Rank (SJR): </a:t>
            </a:r>
            <a:r>
              <a:rPr lang="en-US" sz="2600" dirty="0"/>
              <a:t>indicator is a measure of the scientific influence of scholarly journals that accounts for both the number of citations received by a journal and the importance or prestige of the journals where the citations come from. </a:t>
            </a:r>
            <a:r>
              <a:rPr lang="en-US" sz="2600" dirty="0">
                <a:hlinkClick r:id="rId6"/>
              </a:rPr>
              <a:t>https://www.scimagojr.com/</a:t>
            </a:r>
            <a:r>
              <a:rPr lang="en-US" sz="2600" dirty="0"/>
              <a:t> </a:t>
            </a:r>
          </a:p>
          <a:p>
            <a:r>
              <a:rPr lang="en-US" sz="2600" dirty="0"/>
              <a:t>Google metrics (</a:t>
            </a:r>
            <a:r>
              <a:rPr lang="en-US" sz="2600" dirty="0">
                <a:hlinkClick r:id="rId7"/>
              </a:rPr>
              <a:t>https://scholar.google.com/citations</a:t>
            </a:r>
            <a:r>
              <a:rPr lang="en-US" sz="2600" dirty="0"/>
              <a:t> )</a:t>
            </a:r>
          </a:p>
          <a:p>
            <a:endParaRPr lang="en-US" dirty="0"/>
          </a:p>
        </p:txBody>
      </p:sp>
      <p:sp>
        <p:nvSpPr>
          <p:cNvPr id="5" name="Slide Number Placeholder 4">
            <a:extLst>
              <a:ext uri="{FF2B5EF4-FFF2-40B4-BE49-F238E27FC236}">
                <a16:creationId xmlns:a16="http://schemas.microsoft.com/office/drawing/2014/main" id="{10AFE75A-B7B5-4C04-9E01-C4B58D2B5D7B}"/>
              </a:ext>
            </a:extLst>
          </p:cNvPr>
          <p:cNvSpPr>
            <a:spLocks noGrp="1"/>
          </p:cNvSpPr>
          <p:nvPr>
            <p:ph type="sldNum" sz="quarter" idx="12"/>
          </p:nvPr>
        </p:nvSpPr>
        <p:spPr/>
        <p:txBody>
          <a:bodyPr/>
          <a:lstStyle/>
          <a:p>
            <a:fld id="{ED30389B-6B14-4EC1-9405-ECC0B3C6EAD4}" type="slidenum">
              <a:rPr lang="en-US" smtClean="0"/>
              <a:t>26</a:t>
            </a:fld>
            <a:endParaRPr lang="en-US" dirty="0"/>
          </a:p>
        </p:txBody>
      </p:sp>
    </p:spTree>
    <p:extLst>
      <p:ext uri="{BB962C8B-B14F-4D97-AF65-F5344CB8AC3E}">
        <p14:creationId xmlns:p14="http://schemas.microsoft.com/office/powerpoint/2010/main" val="195712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EE3D-4A35-46A5-8CF3-C5E80E75691F}"/>
              </a:ext>
            </a:extLst>
          </p:cNvPr>
          <p:cNvSpPr>
            <a:spLocks noGrp="1"/>
          </p:cNvSpPr>
          <p:nvPr>
            <p:ph type="title"/>
          </p:nvPr>
        </p:nvSpPr>
        <p:spPr/>
        <p:txBody>
          <a:bodyPr>
            <a:normAutofit fontScale="90000"/>
          </a:bodyPr>
          <a:lstStyle/>
          <a:p>
            <a:r>
              <a:rPr lang="en-US" dirty="0"/>
              <a:t>Predatory Journals: How to Detect</a:t>
            </a:r>
          </a:p>
        </p:txBody>
      </p:sp>
      <p:sp>
        <p:nvSpPr>
          <p:cNvPr id="3" name="Content Placeholder 2">
            <a:extLst>
              <a:ext uri="{FF2B5EF4-FFF2-40B4-BE49-F238E27FC236}">
                <a16:creationId xmlns:a16="http://schemas.microsoft.com/office/drawing/2014/main" id="{D6268C86-9F9C-4EE0-9A9D-8E426259A15D}"/>
              </a:ext>
            </a:extLst>
          </p:cNvPr>
          <p:cNvSpPr>
            <a:spLocks noGrp="1"/>
          </p:cNvSpPr>
          <p:nvPr>
            <p:ph idx="1"/>
          </p:nvPr>
        </p:nvSpPr>
        <p:spPr>
          <a:xfrm>
            <a:off x="132805" y="901337"/>
            <a:ext cx="8619309" cy="5275626"/>
          </a:xfrm>
        </p:spPr>
        <p:txBody>
          <a:bodyPr>
            <a:normAutofit fontScale="92500"/>
          </a:bodyPr>
          <a:lstStyle/>
          <a:p>
            <a:r>
              <a:rPr lang="en-US" dirty="0"/>
              <a:t>Guarantees of publishing in a short duration (say, a week)</a:t>
            </a:r>
          </a:p>
          <a:p>
            <a:r>
              <a:rPr lang="en-US" dirty="0"/>
              <a:t>Probably charge money for publishing. </a:t>
            </a:r>
          </a:p>
          <a:p>
            <a:r>
              <a:rPr lang="en-US" dirty="0"/>
              <a:t>Perhaps, no peer review or editing.</a:t>
            </a:r>
          </a:p>
          <a:p>
            <a:r>
              <a:rPr lang="en-US" dirty="0"/>
              <a:t>Perhaps, they post everything that they get.</a:t>
            </a:r>
          </a:p>
          <a:p>
            <a:r>
              <a:rPr lang="en-US" dirty="0"/>
              <a:t>Website itself containing mistakes.</a:t>
            </a:r>
          </a:p>
          <a:p>
            <a:r>
              <a:rPr lang="en-US" dirty="0"/>
              <a:t>Published papers containing silly mistakes. </a:t>
            </a:r>
          </a:p>
          <a:p>
            <a:r>
              <a:rPr lang="en-US" dirty="0"/>
              <a:t>Newly created indices like “impact index.”</a:t>
            </a:r>
          </a:p>
          <a:p>
            <a:r>
              <a:rPr lang="en-US" dirty="0"/>
              <a:t>Lack of comprehensive instructions for  authors, no indication of peer review process</a:t>
            </a:r>
          </a:p>
          <a:p>
            <a:r>
              <a:rPr lang="en-US" dirty="0"/>
              <a:t>Listed in Beall’s List (scholarlyoa.com/publishers/ )</a:t>
            </a:r>
          </a:p>
          <a:p>
            <a:r>
              <a:rPr lang="en-US" dirty="0"/>
              <a:t>Lack of a LaTeX template</a:t>
            </a:r>
          </a:p>
        </p:txBody>
      </p:sp>
      <p:sp>
        <p:nvSpPr>
          <p:cNvPr id="4" name="TextBox 3">
            <a:extLst>
              <a:ext uri="{FF2B5EF4-FFF2-40B4-BE49-F238E27FC236}">
                <a16:creationId xmlns:a16="http://schemas.microsoft.com/office/drawing/2014/main" id="{026C1607-59B1-4441-8DC6-7A9C0C799A5F}"/>
              </a:ext>
            </a:extLst>
          </p:cNvPr>
          <p:cNvSpPr txBox="1"/>
          <p:nvPr/>
        </p:nvSpPr>
        <p:spPr>
          <a:xfrm>
            <a:off x="8882743" y="783771"/>
            <a:ext cx="3174273" cy="1815882"/>
          </a:xfrm>
          <a:prstGeom prst="rect">
            <a:avLst/>
          </a:prstGeom>
          <a:solidFill>
            <a:schemeClr val="accent6">
              <a:lumMod val="50000"/>
            </a:schemeClr>
          </a:solidFill>
        </p:spPr>
        <p:txBody>
          <a:bodyPr wrap="square" rtlCol="0">
            <a:spAutoFit/>
          </a:bodyPr>
          <a:lstStyle/>
          <a:p>
            <a:r>
              <a:rPr lang="en-US" sz="2800" dirty="0">
                <a:solidFill>
                  <a:schemeClr val="bg1">
                    <a:lumMod val="95000"/>
                  </a:schemeClr>
                </a:solidFill>
              </a:rPr>
              <a:t>Predatory journals provide a forum for those who do not have a forum.</a:t>
            </a:r>
          </a:p>
        </p:txBody>
      </p:sp>
      <p:sp>
        <p:nvSpPr>
          <p:cNvPr id="6" name="Slide Number Placeholder 5">
            <a:extLst>
              <a:ext uri="{FF2B5EF4-FFF2-40B4-BE49-F238E27FC236}">
                <a16:creationId xmlns:a16="http://schemas.microsoft.com/office/drawing/2014/main" id="{69B73A0D-96A4-4915-9B93-D34CFCE00EE8}"/>
              </a:ext>
            </a:extLst>
          </p:cNvPr>
          <p:cNvSpPr>
            <a:spLocks noGrp="1"/>
          </p:cNvSpPr>
          <p:nvPr>
            <p:ph type="sldNum" sz="quarter" idx="12"/>
          </p:nvPr>
        </p:nvSpPr>
        <p:spPr/>
        <p:txBody>
          <a:bodyPr/>
          <a:lstStyle/>
          <a:p>
            <a:fld id="{ED30389B-6B14-4EC1-9405-ECC0B3C6EAD4}" type="slidenum">
              <a:rPr lang="en-US" smtClean="0"/>
              <a:t>27</a:t>
            </a:fld>
            <a:endParaRPr lang="en-US" dirty="0"/>
          </a:p>
        </p:txBody>
      </p:sp>
    </p:spTree>
    <p:extLst>
      <p:ext uri="{BB962C8B-B14F-4D97-AF65-F5344CB8AC3E}">
        <p14:creationId xmlns:p14="http://schemas.microsoft.com/office/powerpoint/2010/main" val="57729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93A3-683F-479D-85F5-ED584E40F41E}"/>
              </a:ext>
            </a:extLst>
          </p:cNvPr>
          <p:cNvSpPr>
            <a:spLocks noGrp="1"/>
          </p:cNvSpPr>
          <p:nvPr>
            <p:ph type="title"/>
          </p:nvPr>
        </p:nvSpPr>
        <p:spPr/>
        <p:txBody>
          <a:bodyPr>
            <a:normAutofit fontScale="90000"/>
          </a:bodyPr>
          <a:lstStyle/>
          <a:p>
            <a:r>
              <a:rPr lang="en-US" dirty="0"/>
              <a:t>How to Read a Paper? </a:t>
            </a:r>
          </a:p>
        </p:txBody>
      </p:sp>
      <p:sp>
        <p:nvSpPr>
          <p:cNvPr id="4" name="TextBox 3">
            <a:extLst>
              <a:ext uri="{FF2B5EF4-FFF2-40B4-BE49-F238E27FC236}">
                <a16:creationId xmlns:a16="http://schemas.microsoft.com/office/drawing/2014/main" id="{CD8B62AB-ED72-40CC-9773-B2E14B1FE33C}"/>
              </a:ext>
            </a:extLst>
          </p:cNvPr>
          <p:cNvSpPr txBox="1"/>
          <p:nvPr/>
        </p:nvSpPr>
        <p:spPr>
          <a:xfrm>
            <a:off x="5828936" y="109764"/>
            <a:ext cx="6139542" cy="276999"/>
          </a:xfrm>
          <a:prstGeom prst="rect">
            <a:avLst/>
          </a:prstGeom>
          <a:noFill/>
        </p:spPr>
        <p:txBody>
          <a:bodyPr wrap="square">
            <a:spAutoFit/>
          </a:bodyPr>
          <a:lstStyle/>
          <a:p>
            <a:pPr algn="r"/>
            <a:r>
              <a:rPr lang="en-US" sz="1200" dirty="0"/>
              <a:t>https://web.stanford.edu/class/ee384m/Handouts/HowtoReadPaper.pdf</a:t>
            </a:r>
          </a:p>
        </p:txBody>
      </p:sp>
      <p:grpSp>
        <p:nvGrpSpPr>
          <p:cNvPr id="7" name="Group 6">
            <a:extLst>
              <a:ext uri="{FF2B5EF4-FFF2-40B4-BE49-F238E27FC236}">
                <a16:creationId xmlns:a16="http://schemas.microsoft.com/office/drawing/2014/main" id="{9D9EA406-E95C-4D57-BC49-D94A293D0308}"/>
              </a:ext>
            </a:extLst>
          </p:cNvPr>
          <p:cNvGrpSpPr/>
          <p:nvPr/>
        </p:nvGrpSpPr>
        <p:grpSpPr>
          <a:xfrm>
            <a:off x="132805" y="836429"/>
            <a:ext cx="5852160" cy="2831544"/>
            <a:chOff x="132805" y="836429"/>
            <a:chExt cx="5943600" cy="2831544"/>
          </a:xfrm>
        </p:grpSpPr>
        <p:sp>
          <p:nvSpPr>
            <p:cNvPr id="5" name="TextBox 4">
              <a:extLst>
                <a:ext uri="{FF2B5EF4-FFF2-40B4-BE49-F238E27FC236}">
                  <a16:creationId xmlns:a16="http://schemas.microsoft.com/office/drawing/2014/main" id="{A06FC038-973C-42F8-9010-EFD7BB3AB470}"/>
                </a:ext>
              </a:extLst>
            </p:cNvPr>
            <p:cNvSpPr txBox="1"/>
            <p:nvPr/>
          </p:nvSpPr>
          <p:spPr>
            <a:xfrm>
              <a:off x="132805" y="1359649"/>
              <a:ext cx="5943600" cy="2308324"/>
            </a:xfrm>
            <a:prstGeom prst="rect">
              <a:avLst/>
            </a:prstGeom>
            <a:noFill/>
            <a:ln>
              <a:solidFill>
                <a:schemeClr val="accent4">
                  <a:lumMod val="75000"/>
                </a:schemeClr>
              </a:solidFill>
            </a:ln>
          </p:spPr>
          <p:txBody>
            <a:bodyPr wrap="square" rtlCol="0">
              <a:spAutoFit/>
            </a:bodyPr>
            <a:lstStyle/>
            <a:p>
              <a:r>
                <a:rPr lang="en-US" sz="2400" dirty="0">
                  <a:solidFill>
                    <a:schemeClr val="accent3">
                      <a:lumMod val="50000"/>
                    </a:schemeClr>
                  </a:solidFill>
                </a:rPr>
                <a:t>First</a:t>
              </a:r>
              <a:r>
                <a:rPr lang="en-US" sz="2400" dirty="0"/>
                <a:t> pass: gives you a general idea about the paper (10 mins.).</a:t>
              </a:r>
            </a:p>
            <a:p>
              <a:r>
                <a:rPr lang="en-US" sz="2400" dirty="0">
                  <a:solidFill>
                    <a:schemeClr val="accent3">
                      <a:lumMod val="50000"/>
                    </a:schemeClr>
                  </a:solidFill>
                </a:rPr>
                <a:t>Second</a:t>
              </a:r>
              <a:r>
                <a:rPr lang="en-US" sz="2400" dirty="0"/>
                <a:t> pass: lets you grasp the paper’s content, but not its details (one hour). </a:t>
              </a:r>
            </a:p>
            <a:p>
              <a:r>
                <a:rPr lang="en-US" sz="2400" dirty="0">
                  <a:solidFill>
                    <a:schemeClr val="accent3">
                      <a:lumMod val="50000"/>
                    </a:schemeClr>
                  </a:solidFill>
                </a:rPr>
                <a:t>Third</a:t>
              </a:r>
              <a:r>
                <a:rPr lang="en-US" sz="2400" dirty="0"/>
                <a:t> pass: helps you understand the paper in depth (four or five hours for beginners).</a:t>
              </a:r>
            </a:p>
          </p:txBody>
        </p:sp>
        <p:sp>
          <p:nvSpPr>
            <p:cNvPr id="6" name="TextBox 5">
              <a:extLst>
                <a:ext uri="{FF2B5EF4-FFF2-40B4-BE49-F238E27FC236}">
                  <a16:creationId xmlns:a16="http://schemas.microsoft.com/office/drawing/2014/main" id="{8473E2D1-9B9B-4A8E-835E-C214BFABA859}"/>
                </a:ext>
              </a:extLst>
            </p:cNvPr>
            <p:cNvSpPr txBox="1"/>
            <p:nvPr/>
          </p:nvSpPr>
          <p:spPr>
            <a:xfrm>
              <a:off x="132805" y="836429"/>
              <a:ext cx="5943600" cy="523220"/>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US" sz="2800" dirty="0">
                  <a:solidFill>
                    <a:schemeClr val="bg1">
                      <a:lumMod val="95000"/>
                    </a:schemeClr>
                  </a:solidFill>
                </a:rPr>
                <a:t>The Three-Pass Process</a:t>
              </a:r>
            </a:p>
          </p:txBody>
        </p:sp>
      </p:grpSp>
      <p:grpSp>
        <p:nvGrpSpPr>
          <p:cNvPr id="8" name="Group 7">
            <a:extLst>
              <a:ext uri="{FF2B5EF4-FFF2-40B4-BE49-F238E27FC236}">
                <a16:creationId xmlns:a16="http://schemas.microsoft.com/office/drawing/2014/main" id="{DE3C5727-F6F3-4A64-8F0E-DE21CE5763B5}"/>
              </a:ext>
            </a:extLst>
          </p:cNvPr>
          <p:cNvGrpSpPr/>
          <p:nvPr/>
        </p:nvGrpSpPr>
        <p:grpSpPr>
          <a:xfrm>
            <a:off x="6159139" y="836429"/>
            <a:ext cx="5852160" cy="3200876"/>
            <a:chOff x="132805" y="836429"/>
            <a:chExt cx="5943600" cy="3200876"/>
          </a:xfrm>
        </p:grpSpPr>
        <p:sp>
          <p:nvSpPr>
            <p:cNvPr id="9" name="TextBox 8">
              <a:extLst>
                <a:ext uri="{FF2B5EF4-FFF2-40B4-BE49-F238E27FC236}">
                  <a16:creationId xmlns:a16="http://schemas.microsoft.com/office/drawing/2014/main" id="{2B224A34-0E5C-462C-9FBA-3D0A4C962394}"/>
                </a:ext>
              </a:extLst>
            </p:cNvPr>
            <p:cNvSpPr txBox="1"/>
            <p:nvPr/>
          </p:nvSpPr>
          <p:spPr>
            <a:xfrm>
              <a:off x="132805" y="1359649"/>
              <a:ext cx="5943600" cy="2677656"/>
            </a:xfrm>
            <a:prstGeom prst="rect">
              <a:avLst/>
            </a:prstGeom>
            <a:noFill/>
            <a:ln>
              <a:solidFill>
                <a:schemeClr val="accent4">
                  <a:lumMod val="75000"/>
                </a:schemeClr>
              </a:solidFill>
            </a:ln>
          </p:spPr>
          <p:txBody>
            <a:bodyPr wrap="square" rtlCol="0">
              <a:spAutoFit/>
            </a:bodyPr>
            <a:lstStyle/>
            <a:p>
              <a:r>
                <a:rPr lang="en-US" sz="2400" dirty="0"/>
                <a:t>1. Carefully read the title, abstract, and introduction</a:t>
              </a:r>
            </a:p>
            <a:p>
              <a:r>
                <a:rPr lang="en-US" sz="2400" dirty="0"/>
                <a:t>2. Read the section and sub-section headings, but ignore everything else</a:t>
              </a:r>
            </a:p>
            <a:p>
              <a:r>
                <a:rPr lang="en-US" sz="2400" dirty="0"/>
                <a:t>3. Read the conclusions</a:t>
              </a:r>
            </a:p>
            <a:p>
              <a:r>
                <a:rPr lang="en-US" sz="2400" dirty="0"/>
                <a:t>4. Glance over the references, mentally ticking off ones you’ve already read </a:t>
              </a:r>
            </a:p>
          </p:txBody>
        </p:sp>
        <p:sp>
          <p:nvSpPr>
            <p:cNvPr id="10" name="TextBox 9">
              <a:extLst>
                <a:ext uri="{FF2B5EF4-FFF2-40B4-BE49-F238E27FC236}">
                  <a16:creationId xmlns:a16="http://schemas.microsoft.com/office/drawing/2014/main" id="{AA05575A-69F5-4DC8-83F7-37B82B5BB74E}"/>
                </a:ext>
              </a:extLst>
            </p:cNvPr>
            <p:cNvSpPr txBox="1"/>
            <p:nvPr/>
          </p:nvSpPr>
          <p:spPr>
            <a:xfrm>
              <a:off x="132805" y="836429"/>
              <a:ext cx="5943600" cy="523220"/>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US" sz="2800" dirty="0">
                  <a:solidFill>
                    <a:schemeClr val="bg1">
                      <a:lumMod val="95000"/>
                    </a:schemeClr>
                  </a:solidFill>
                </a:rPr>
                <a:t>First Pass: Bird’s-Eye View</a:t>
              </a:r>
            </a:p>
          </p:txBody>
        </p:sp>
      </p:grpSp>
      <p:grpSp>
        <p:nvGrpSpPr>
          <p:cNvPr id="11" name="Group 10">
            <a:extLst>
              <a:ext uri="{FF2B5EF4-FFF2-40B4-BE49-F238E27FC236}">
                <a16:creationId xmlns:a16="http://schemas.microsoft.com/office/drawing/2014/main" id="{4F3F9595-9179-410E-9EEA-3DC125BB7D14}"/>
              </a:ext>
            </a:extLst>
          </p:cNvPr>
          <p:cNvGrpSpPr/>
          <p:nvPr/>
        </p:nvGrpSpPr>
        <p:grpSpPr>
          <a:xfrm>
            <a:off x="132805" y="3813159"/>
            <a:ext cx="5852160" cy="2831544"/>
            <a:chOff x="132805" y="836429"/>
            <a:chExt cx="5943600" cy="2831544"/>
          </a:xfrm>
        </p:grpSpPr>
        <p:sp>
          <p:nvSpPr>
            <p:cNvPr id="12" name="TextBox 11">
              <a:extLst>
                <a:ext uri="{FF2B5EF4-FFF2-40B4-BE49-F238E27FC236}">
                  <a16:creationId xmlns:a16="http://schemas.microsoft.com/office/drawing/2014/main" id="{14696BA2-3882-416A-8BEF-D4818E202C4D}"/>
                </a:ext>
              </a:extLst>
            </p:cNvPr>
            <p:cNvSpPr txBox="1"/>
            <p:nvPr/>
          </p:nvSpPr>
          <p:spPr>
            <a:xfrm>
              <a:off x="132805" y="1359649"/>
              <a:ext cx="5943600" cy="2308324"/>
            </a:xfrm>
            <a:prstGeom prst="rect">
              <a:avLst/>
            </a:prstGeom>
            <a:noFill/>
            <a:ln>
              <a:solidFill>
                <a:schemeClr val="accent4">
                  <a:lumMod val="75000"/>
                </a:schemeClr>
              </a:solidFill>
            </a:ln>
          </p:spPr>
          <p:txBody>
            <a:bodyPr wrap="square" rtlCol="0">
              <a:spAutoFit/>
            </a:bodyPr>
            <a:lstStyle/>
            <a:p>
              <a:r>
                <a:rPr lang="en-US" sz="2400" dirty="0"/>
                <a:t>Ignore what you can.</a:t>
              </a:r>
            </a:p>
            <a:p>
              <a:r>
                <a:rPr lang="en-US" sz="2400" dirty="0"/>
                <a:t>Look at figures, graphs, results. Is the work shoddy or excellent?</a:t>
              </a:r>
            </a:p>
            <a:p>
              <a:r>
                <a:rPr lang="en-US" sz="2400" dirty="0"/>
                <a:t>Mark relevant unread references for further reading.</a:t>
              </a:r>
            </a:p>
            <a:p>
              <a:r>
                <a:rPr lang="en-US" sz="2400" dirty="0"/>
                <a:t>After this: should be able to summarize.</a:t>
              </a:r>
            </a:p>
          </p:txBody>
        </p:sp>
        <p:sp>
          <p:nvSpPr>
            <p:cNvPr id="13" name="TextBox 12">
              <a:extLst>
                <a:ext uri="{FF2B5EF4-FFF2-40B4-BE49-F238E27FC236}">
                  <a16:creationId xmlns:a16="http://schemas.microsoft.com/office/drawing/2014/main" id="{769EEEBF-7B07-4412-A540-0D8BC2F1162F}"/>
                </a:ext>
              </a:extLst>
            </p:cNvPr>
            <p:cNvSpPr txBox="1"/>
            <p:nvPr/>
          </p:nvSpPr>
          <p:spPr>
            <a:xfrm>
              <a:off x="132805" y="836429"/>
              <a:ext cx="5943600" cy="523220"/>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US" sz="2800" dirty="0">
                  <a:solidFill>
                    <a:schemeClr val="bg1">
                      <a:lumMod val="95000"/>
                    </a:schemeClr>
                  </a:solidFill>
                </a:rPr>
                <a:t>Second Pass: Read with Care</a:t>
              </a:r>
            </a:p>
          </p:txBody>
        </p:sp>
      </p:grpSp>
      <p:grpSp>
        <p:nvGrpSpPr>
          <p:cNvPr id="14" name="Group 13">
            <a:extLst>
              <a:ext uri="{FF2B5EF4-FFF2-40B4-BE49-F238E27FC236}">
                <a16:creationId xmlns:a16="http://schemas.microsoft.com/office/drawing/2014/main" id="{379262D6-41EA-4CCD-B434-A9D004626241}"/>
              </a:ext>
            </a:extLst>
          </p:cNvPr>
          <p:cNvGrpSpPr/>
          <p:nvPr/>
        </p:nvGrpSpPr>
        <p:grpSpPr>
          <a:xfrm>
            <a:off x="6159139" y="4205045"/>
            <a:ext cx="5852160" cy="2462212"/>
            <a:chOff x="132805" y="836429"/>
            <a:chExt cx="5943600" cy="2462212"/>
          </a:xfrm>
        </p:grpSpPr>
        <p:sp>
          <p:nvSpPr>
            <p:cNvPr id="15" name="TextBox 14">
              <a:extLst>
                <a:ext uri="{FF2B5EF4-FFF2-40B4-BE49-F238E27FC236}">
                  <a16:creationId xmlns:a16="http://schemas.microsoft.com/office/drawing/2014/main" id="{A1C773E7-191E-4F8B-BC36-6F8F1BAE235B}"/>
                </a:ext>
              </a:extLst>
            </p:cNvPr>
            <p:cNvSpPr txBox="1"/>
            <p:nvPr/>
          </p:nvSpPr>
          <p:spPr>
            <a:xfrm>
              <a:off x="132805" y="1359649"/>
              <a:ext cx="5943600" cy="1938992"/>
            </a:xfrm>
            <a:prstGeom prst="rect">
              <a:avLst/>
            </a:prstGeom>
            <a:noFill/>
            <a:ln>
              <a:solidFill>
                <a:schemeClr val="accent4">
                  <a:lumMod val="75000"/>
                </a:schemeClr>
              </a:solidFill>
            </a:ln>
          </p:spPr>
          <p:txBody>
            <a:bodyPr wrap="square" rtlCol="0">
              <a:spAutoFit/>
            </a:bodyPr>
            <a:lstStyle/>
            <a:p>
              <a:r>
                <a:rPr lang="en-US" sz="2400" dirty="0"/>
                <a:t>To fully understand a paper, particularly if you are reviewer, requires a third pass. The key to the third pass is to attempt to virtually re-implement the paper.</a:t>
              </a:r>
            </a:p>
            <a:p>
              <a:r>
                <a:rPr lang="en-US" sz="2400" dirty="0"/>
                <a:t>After this: innovations and failures identified.</a:t>
              </a:r>
            </a:p>
          </p:txBody>
        </p:sp>
        <p:sp>
          <p:nvSpPr>
            <p:cNvPr id="16" name="TextBox 15">
              <a:extLst>
                <a:ext uri="{FF2B5EF4-FFF2-40B4-BE49-F238E27FC236}">
                  <a16:creationId xmlns:a16="http://schemas.microsoft.com/office/drawing/2014/main" id="{53E83327-91AF-4831-95B8-A364A0DBF2BD}"/>
                </a:ext>
              </a:extLst>
            </p:cNvPr>
            <p:cNvSpPr txBox="1"/>
            <p:nvPr/>
          </p:nvSpPr>
          <p:spPr>
            <a:xfrm>
              <a:off x="132805" y="836429"/>
              <a:ext cx="5943600" cy="523220"/>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US" sz="2800" dirty="0">
                  <a:solidFill>
                    <a:schemeClr val="bg1">
                      <a:lumMod val="95000"/>
                    </a:schemeClr>
                  </a:solidFill>
                </a:rPr>
                <a:t>Third Pass: Fully Understand</a:t>
              </a:r>
            </a:p>
          </p:txBody>
        </p:sp>
      </p:grpSp>
      <p:sp>
        <p:nvSpPr>
          <p:cNvPr id="17" name="Slide Number Placeholder 16">
            <a:extLst>
              <a:ext uri="{FF2B5EF4-FFF2-40B4-BE49-F238E27FC236}">
                <a16:creationId xmlns:a16="http://schemas.microsoft.com/office/drawing/2014/main" id="{77AAF36D-2A6E-41EF-9CA6-27A999736CFB}"/>
              </a:ext>
            </a:extLst>
          </p:cNvPr>
          <p:cNvSpPr>
            <a:spLocks noGrp="1"/>
          </p:cNvSpPr>
          <p:nvPr>
            <p:ph type="sldNum" sz="quarter" idx="12"/>
          </p:nvPr>
        </p:nvSpPr>
        <p:spPr/>
        <p:txBody>
          <a:bodyPr/>
          <a:lstStyle/>
          <a:p>
            <a:fld id="{ED30389B-6B14-4EC1-9405-ECC0B3C6EAD4}" type="slidenum">
              <a:rPr lang="en-US" smtClean="0"/>
              <a:t>28</a:t>
            </a:fld>
            <a:endParaRPr lang="en-US" dirty="0"/>
          </a:p>
        </p:txBody>
      </p:sp>
    </p:spTree>
    <p:extLst>
      <p:ext uri="{BB962C8B-B14F-4D97-AF65-F5344CB8AC3E}">
        <p14:creationId xmlns:p14="http://schemas.microsoft.com/office/powerpoint/2010/main" val="347177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91B3-DC88-4A9C-9A37-991C576F6240}"/>
              </a:ext>
            </a:extLst>
          </p:cNvPr>
          <p:cNvSpPr>
            <a:spLocks noGrp="1"/>
          </p:cNvSpPr>
          <p:nvPr>
            <p:ph type="title"/>
          </p:nvPr>
        </p:nvSpPr>
        <p:spPr/>
        <p:txBody>
          <a:bodyPr/>
          <a:lstStyle/>
          <a:p>
            <a:r>
              <a:rPr lang="en-US" dirty="0"/>
              <a:t>Analyzing Literature</a:t>
            </a:r>
          </a:p>
        </p:txBody>
      </p:sp>
      <p:sp>
        <p:nvSpPr>
          <p:cNvPr id="3" name="Text Placeholder 2">
            <a:extLst>
              <a:ext uri="{FF2B5EF4-FFF2-40B4-BE49-F238E27FC236}">
                <a16:creationId xmlns:a16="http://schemas.microsoft.com/office/drawing/2014/main" id="{11FB8E12-3692-4103-81A1-E9F58834BDEA}"/>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069102D-22AB-4E65-A52A-3C1732C24BF7}"/>
              </a:ext>
            </a:extLst>
          </p:cNvPr>
          <p:cNvSpPr>
            <a:spLocks noGrp="1"/>
          </p:cNvSpPr>
          <p:nvPr>
            <p:ph type="sldNum" sz="quarter" idx="12"/>
          </p:nvPr>
        </p:nvSpPr>
        <p:spPr/>
        <p:txBody>
          <a:bodyPr/>
          <a:lstStyle/>
          <a:p>
            <a:fld id="{ED30389B-6B14-4EC1-9405-ECC0B3C6EAD4}" type="slidenum">
              <a:rPr lang="en-US" smtClean="0"/>
              <a:t>29</a:t>
            </a:fld>
            <a:endParaRPr lang="en-US" dirty="0"/>
          </a:p>
        </p:txBody>
      </p:sp>
    </p:spTree>
    <p:extLst>
      <p:ext uri="{BB962C8B-B14F-4D97-AF65-F5344CB8AC3E}">
        <p14:creationId xmlns:p14="http://schemas.microsoft.com/office/powerpoint/2010/main" val="344736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0030D-2334-48CA-ADD5-C09C9A1BC69F}"/>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What Is the Dominant KPI (GOAL) of a Research?</a:t>
            </a:r>
            <a:br>
              <a:rPr lang="en-US" sz="5200" dirty="0">
                <a:solidFill>
                  <a:schemeClr val="bg1"/>
                </a:solidFill>
              </a:rPr>
            </a:br>
            <a:endParaRPr lang="en-US" sz="5200" dirty="0">
              <a:solidFill>
                <a:schemeClr val="bg1"/>
              </a:solidFill>
            </a:endParaRPr>
          </a:p>
        </p:txBody>
      </p:sp>
      <p:sp>
        <p:nvSpPr>
          <p:cNvPr id="3" name="Content Placeholder 2">
            <a:extLst>
              <a:ext uri="{FF2B5EF4-FFF2-40B4-BE49-F238E27FC236}">
                <a16:creationId xmlns:a16="http://schemas.microsoft.com/office/drawing/2014/main" id="{3369C44C-3BAA-4EF4-8C3F-8F66EED68EA3}"/>
              </a:ext>
            </a:extLst>
          </p:cNvPr>
          <p:cNvSpPr>
            <a:spLocks noGrp="1"/>
          </p:cNvSpPr>
          <p:nvPr>
            <p:ph idx="1"/>
          </p:nvPr>
        </p:nvSpPr>
        <p:spPr>
          <a:xfrm>
            <a:off x="6521450" y="621792"/>
            <a:ext cx="5070328" cy="840230"/>
          </a:xfrm>
          <a:solidFill>
            <a:schemeClr val="accent4">
              <a:lumMod val="50000"/>
            </a:schemeClr>
          </a:solidFill>
        </p:spPr>
        <p:txBody>
          <a:bodyPr wrap="square">
            <a:spAutoFit/>
          </a:bodyPr>
          <a:lstStyle/>
          <a:p>
            <a:pPr marL="0" indent="0">
              <a:buNone/>
            </a:pPr>
            <a:r>
              <a:rPr lang="en-US" sz="5400" dirty="0">
                <a:solidFill>
                  <a:schemeClr val="bg1">
                    <a:lumMod val="95000"/>
                  </a:schemeClr>
                </a:solidFill>
              </a:rPr>
              <a:t>PUBLICATIONS.</a:t>
            </a:r>
          </a:p>
        </p:txBody>
      </p:sp>
      <p:pic>
        <p:nvPicPr>
          <p:cNvPr id="5" name="Graphic 4" descr="Soccer Goal">
            <a:extLst>
              <a:ext uri="{FF2B5EF4-FFF2-40B4-BE49-F238E27FC236}">
                <a16:creationId xmlns:a16="http://schemas.microsoft.com/office/drawing/2014/main" id="{B7023587-15C7-49FC-953A-798EE81ED4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264269"/>
            <a:ext cx="2003474" cy="2003474"/>
          </a:xfrm>
          <a:prstGeom prst="rect">
            <a:avLst/>
          </a:prstGeom>
        </p:spPr>
      </p:pic>
      <p:sp>
        <p:nvSpPr>
          <p:cNvPr id="7" name="TextBox 6">
            <a:extLst>
              <a:ext uri="{FF2B5EF4-FFF2-40B4-BE49-F238E27FC236}">
                <a16:creationId xmlns:a16="http://schemas.microsoft.com/office/drawing/2014/main" id="{B0D52A37-F650-4F5E-8B7C-576032FAACDB}"/>
              </a:ext>
            </a:extLst>
          </p:cNvPr>
          <p:cNvSpPr txBox="1"/>
          <p:nvPr/>
        </p:nvSpPr>
        <p:spPr>
          <a:xfrm>
            <a:off x="6521450" y="2117579"/>
            <a:ext cx="5070328" cy="3170099"/>
          </a:xfrm>
          <a:prstGeom prst="rect">
            <a:avLst/>
          </a:prstGeom>
          <a:solidFill>
            <a:schemeClr val="bg2">
              <a:lumMod val="25000"/>
            </a:schemeClr>
          </a:solidFill>
        </p:spPr>
        <p:txBody>
          <a:bodyPr wrap="square">
            <a:spAutoFit/>
          </a:bodyPr>
          <a:lstStyle/>
          <a:p>
            <a:pPr marL="0" indent="0">
              <a:buNone/>
            </a:pPr>
            <a:r>
              <a:rPr lang="en-US" sz="4000" dirty="0">
                <a:solidFill>
                  <a:schemeClr val="bg1">
                    <a:lumMod val="95000"/>
                  </a:schemeClr>
                </a:solidFill>
              </a:rPr>
              <a:t>However, know that the process of making you an independent  researcher is what is truly important.</a:t>
            </a:r>
          </a:p>
        </p:txBody>
      </p:sp>
      <p:sp>
        <p:nvSpPr>
          <p:cNvPr id="6" name="Slide Number Placeholder 5">
            <a:extLst>
              <a:ext uri="{FF2B5EF4-FFF2-40B4-BE49-F238E27FC236}">
                <a16:creationId xmlns:a16="http://schemas.microsoft.com/office/drawing/2014/main" id="{6738F4DB-6D30-4250-B64B-740C7F920420}"/>
              </a:ext>
            </a:extLst>
          </p:cNvPr>
          <p:cNvSpPr>
            <a:spLocks noGrp="1"/>
          </p:cNvSpPr>
          <p:nvPr>
            <p:ph type="sldNum" sz="quarter" idx="12"/>
          </p:nvPr>
        </p:nvSpPr>
        <p:spPr/>
        <p:txBody>
          <a:bodyPr/>
          <a:lstStyle/>
          <a:p>
            <a:fld id="{ED30389B-6B14-4EC1-9405-ECC0B3C6EAD4}" type="slidenum">
              <a:rPr lang="en-US" smtClean="0"/>
              <a:t>3</a:t>
            </a:fld>
            <a:endParaRPr lang="en-US" dirty="0"/>
          </a:p>
        </p:txBody>
      </p:sp>
    </p:spTree>
    <p:extLst>
      <p:ext uri="{BB962C8B-B14F-4D97-AF65-F5344CB8AC3E}">
        <p14:creationId xmlns:p14="http://schemas.microsoft.com/office/powerpoint/2010/main" val="38864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F788-B423-4F77-BEBD-1A68C9722BC7}"/>
              </a:ext>
            </a:extLst>
          </p:cNvPr>
          <p:cNvSpPr>
            <a:spLocks noGrp="1"/>
          </p:cNvSpPr>
          <p:nvPr>
            <p:ph type="title"/>
          </p:nvPr>
        </p:nvSpPr>
        <p:spPr/>
        <p:txBody>
          <a:bodyPr>
            <a:normAutofit fontScale="90000"/>
          </a:bodyPr>
          <a:lstStyle/>
          <a:p>
            <a:r>
              <a:rPr lang="en-US" dirty="0"/>
              <a:t>Reading: Power and Authority </a:t>
            </a:r>
          </a:p>
        </p:txBody>
      </p:sp>
      <p:sp>
        <p:nvSpPr>
          <p:cNvPr id="3" name="Slide Number Placeholder 2">
            <a:extLst>
              <a:ext uri="{FF2B5EF4-FFF2-40B4-BE49-F238E27FC236}">
                <a16:creationId xmlns:a16="http://schemas.microsoft.com/office/drawing/2014/main" id="{2980D368-8E79-4929-B6AE-7044E391B855}"/>
              </a:ext>
            </a:extLst>
          </p:cNvPr>
          <p:cNvSpPr>
            <a:spLocks noGrp="1"/>
          </p:cNvSpPr>
          <p:nvPr>
            <p:ph type="sldNum" sz="quarter" idx="12"/>
          </p:nvPr>
        </p:nvSpPr>
        <p:spPr/>
        <p:txBody>
          <a:bodyPr/>
          <a:lstStyle/>
          <a:p>
            <a:fld id="{ED30389B-6B14-4EC1-9405-ECC0B3C6EAD4}" type="slidenum">
              <a:rPr lang="en-US" smtClean="0"/>
              <a:t>30</a:t>
            </a:fld>
            <a:endParaRPr lang="en-US" dirty="0"/>
          </a:p>
        </p:txBody>
      </p:sp>
      <p:sp>
        <p:nvSpPr>
          <p:cNvPr id="10" name="TextBox 9">
            <a:extLst>
              <a:ext uri="{FF2B5EF4-FFF2-40B4-BE49-F238E27FC236}">
                <a16:creationId xmlns:a16="http://schemas.microsoft.com/office/drawing/2014/main" id="{B0468E6A-9AFC-4C5B-8AAC-D046F662DA66}"/>
              </a:ext>
            </a:extLst>
          </p:cNvPr>
          <p:cNvSpPr txBox="1"/>
          <p:nvPr/>
        </p:nvSpPr>
        <p:spPr>
          <a:xfrm>
            <a:off x="271463" y="2057038"/>
            <a:ext cx="3328987" cy="1569660"/>
          </a:xfrm>
          <a:prstGeom prst="rect">
            <a:avLst/>
          </a:prstGeom>
          <a:noFill/>
        </p:spPr>
        <p:txBody>
          <a:bodyPr wrap="square">
            <a:spAutoFit/>
          </a:bodyPr>
          <a:lstStyle/>
          <a:p>
            <a:r>
              <a:rPr lang="en-US" sz="3200" dirty="0"/>
              <a:t>How to we keep the focus on the phenomenon?</a:t>
            </a:r>
          </a:p>
        </p:txBody>
      </p:sp>
      <p:pic>
        <p:nvPicPr>
          <p:cNvPr id="6" name="Picture 5">
            <a:extLst>
              <a:ext uri="{FF2B5EF4-FFF2-40B4-BE49-F238E27FC236}">
                <a16:creationId xmlns:a16="http://schemas.microsoft.com/office/drawing/2014/main" id="{B76D627E-02E8-4661-A186-6F5496457F0A}"/>
              </a:ext>
            </a:extLst>
          </p:cNvPr>
          <p:cNvPicPr>
            <a:picLocks noChangeAspect="1"/>
          </p:cNvPicPr>
          <p:nvPr/>
        </p:nvPicPr>
        <p:blipFill>
          <a:blip r:embed="rId3"/>
          <a:stretch>
            <a:fillRect/>
          </a:stretch>
        </p:blipFill>
        <p:spPr>
          <a:xfrm>
            <a:off x="3759583" y="1161752"/>
            <a:ext cx="8297433" cy="4267796"/>
          </a:xfrm>
          <a:prstGeom prst="rect">
            <a:avLst/>
          </a:prstGeom>
        </p:spPr>
      </p:pic>
    </p:spTree>
    <p:extLst>
      <p:ext uri="{BB962C8B-B14F-4D97-AF65-F5344CB8AC3E}">
        <p14:creationId xmlns:p14="http://schemas.microsoft.com/office/powerpoint/2010/main" val="332432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5D50-AA91-4954-9C78-EC9CD9589EAB}"/>
              </a:ext>
            </a:extLst>
          </p:cNvPr>
          <p:cNvSpPr>
            <a:spLocks noGrp="1"/>
          </p:cNvSpPr>
          <p:nvPr>
            <p:ph type="title"/>
          </p:nvPr>
        </p:nvSpPr>
        <p:spPr/>
        <p:txBody>
          <a:bodyPr>
            <a:normAutofit fontScale="90000"/>
          </a:bodyPr>
          <a:lstStyle/>
          <a:p>
            <a:r>
              <a:rPr lang="en-US" dirty="0"/>
              <a:t>Projecting Power and Authority</a:t>
            </a:r>
          </a:p>
        </p:txBody>
      </p:sp>
      <p:sp>
        <p:nvSpPr>
          <p:cNvPr id="4" name="TextBox 3">
            <a:extLst>
              <a:ext uri="{FF2B5EF4-FFF2-40B4-BE49-F238E27FC236}">
                <a16:creationId xmlns:a16="http://schemas.microsoft.com/office/drawing/2014/main" id="{E999DE36-CEA3-4303-A7B5-7BD47C4F1AB1}"/>
              </a:ext>
            </a:extLst>
          </p:cNvPr>
          <p:cNvSpPr txBox="1"/>
          <p:nvPr/>
        </p:nvSpPr>
        <p:spPr>
          <a:xfrm>
            <a:off x="1" y="6527409"/>
            <a:ext cx="12192000" cy="369332"/>
          </a:xfrm>
          <a:prstGeom prst="rect">
            <a:avLst/>
          </a:prstGeom>
          <a:noFill/>
        </p:spPr>
        <p:txBody>
          <a:bodyPr wrap="square" rtlCol="0">
            <a:spAutoFit/>
          </a:bodyPr>
          <a:lstStyle/>
          <a:p>
            <a:r>
              <a:rPr lang="en-US" dirty="0"/>
              <a:t>Rudestam and Newtorn, </a:t>
            </a:r>
            <a:r>
              <a:rPr lang="en-US" i="1" dirty="0"/>
              <a:t>Surviving your dissertation : a comprehensive guide to content and process</a:t>
            </a:r>
            <a:r>
              <a:rPr lang="en-US" dirty="0"/>
              <a:t>, 4</a:t>
            </a:r>
            <a:r>
              <a:rPr lang="en-US" baseline="30000" dirty="0"/>
              <a:t>th</a:t>
            </a:r>
            <a:r>
              <a:rPr lang="en-US" dirty="0"/>
              <a:t> ed., Sage, 2015.</a:t>
            </a:r>
            <a:endParaRPr lang="en-US" i="1" dirty="0"/>
          </a:p>
        </p:txBody>
      </p:sp>
      <p:sp>
        <p:nvSpPr>
          <p:cNvPr id="5" name="TextBox 4">
            <a:extLst>
              <a:ext uri="{FF2B5EF4-FFF2-40B4-BE49-F238E27FC236}">
                <a16:creationId xmlns:a16="http://schemas.microsoft.com/office/drawing/2014/main" id="{BA660EF1-BAF7-4885-AD21-0BDDE09F782E}"/>
              </a:ext>
            </a:extLst>
          </p:cNvPr>
          <p:cNvSpPr txBox="1"/>
          <p:nvPr/>
        </p:nvSpPr>
        <p:spPr>
          <a:xfrm>
            <a:off x="311084" y="886120"/>
            <a:ext cx="5230069" cy="3539430"/>
          </a:xfrm>
          <a:prstGeom prst="rect">
            <a:avLst/>
          </a:prstGeom>
          <a:noFill/>
        </p:spPr>
        <p:txBody>
          <a:bodyPr wrap="square" rtlCol="0">
            <a:spAutoFit/>
          </a:bodyPr>
          <a:lstStyle/>
          <a:p>
            <a:r>
              <a:rPr lang="en-US" sz="2800" dirty="0"/>
              <a:t>Adopt a </a:t>
            </a:r>
            <a:r>
              <a:rPr lang="en-US" sz="2800" dirty="0">
                <a:solidFill>
                  <a:schemeClr val="accent1"/>
                </a:solidFill>
              </a:rPr>
              <a:t>critical perspective </a:t>
            </a:r>
            <a:r>
              <a:rPr lang="en-US" sz="2800" dirty="0"/>
              <a:t>in reading and relating the work of others.</a:t>
            </a:r>
          </a:p>
          <a:p>
            <a:r>
              <a:rPr lang="en-US" sz="2800" dirty="0"/>
              <a:t>The strategy is to develop a </a:t>
            </a:r>
            <a:r>
              <a:rPr lang="en-US" sz="2800" dirty="0">
                <a:solidFill>
                  <a:schemeClr val="accent1"/>
                </a:solidFill>
              </a:rPr>
              <a:t>theme</a:t>
            </a:r>
            <a:r>
              <a:rPr lang="en-US" sz="2800" dirty="0"/>
              <a:t> and then cite the work of relevant authors to support the argument, provide noteworthy examples, or counterexamples.</a:t>
            </a:r>
          </a:p>
        </p:txBody>
      </p:sp>
      <p:sp>
        <p:nvSpPr>
          <p:cNvPr id="9" name="TextBox 8">
            <a:extLst>
              <a:ext uri="{FF2B5EF4-FFF2-40B4-BE49-F238E27FC236}">
                <a16:creationId xmlns:a16="http://schemas.microsoft.com/office/drawing/2014/main" id="{8BD412E6-7E08-487A-B9DD-BCCAA481E139}"/>
              </a:ext>
            </a:extLst>
          </p:cNvPr>
          <p:cNvSpPr txBox="1"/>
          <p:nvPr/>
        </p:nvSpPr>
        <p:spPr>
          <a:xfrm>
            <a:off x="5744067" y="1385741"/>
            <a:ext cx="6136848" cy="4832092"/>
          </a:xfrm>
          <a:prstGeom prst="rect">
            <a:avLst/>
          </a:prstGeom>
          <a:solidFill>
            <a:schemeClr val="bg1">
              <a:lumMod val="65000"/>
            </a:schemeClr>
          </a:solidFill>
        </p:spPr>
        <p:txBody>
          <a:bodyPr wrap="square">
            <a:spAutoFit/>
          </a:bodyPr>
          <a:lstStyle>
            <a:defPPr>
              <a:defRPr lang="en-US"/>
            </a:defPPr>
            <a:lvl1pPr>
              <a:defRPr sz="2800">
                <a:solidFill>
                  <a:schemeClr val="bg1"/>
                </a:solidFill>
              </a:defRPr>
            </a:lvl1pPr>
          </a:lstStyle>
          <a:p>
            <a:r>
              <a:rPr lang="en-US" dirty="0"/>
              <a:t>Illuminatus (2010) conducted a study on the effects of seasonal light on major depression by comparing the rates of depressive illness among residents of Seattle and San Diego during different times of the year. He hypothesized that there would be more depression in the northern city than the southern city</a:t>
            </a:r>
          </a:p>
          <a:p>
            <a:r>
              <a:rPr lang="en-US" dirty="0"/>
              <a:t>and more depression during winter than during summer. His findings confirmed his hypotheses.</a:t>
            </a:r>
          </a:p>
        </p:txBody>
      </p:sp>
      <p:sp>
        <p:nvSpPr>
          <p:cNvPr id="10" name="TextBox 9">
            <a:extLst>
              <a:ext uri="{FF2B5EF4-FFF2-40B4-BE49-F238E27FC236}">
                <a16:creationId xmlns:a16="http://schemas.microsoft.com/office/drawing/2014/main" id="{72F4FAFE-FBC6-4914-A126-5159B721724F}"/>
              </a:ext>
            </a:extLst>
          </p:cNvPr>
          <p:cNvSpPr txBox="1"/>
          <p:nvPr/>
        </p:nvSpPr>
        <p:spPr>
          <a:xfrm>
            <a:off x="5744067" y="867104"/>
            <a:ext cx="6136848" cy="523220"/>
          </a:xfrm>
          <a:prstGeom prst="rect">
            <a:avLst/>
          </a:prstGeom>
          <a:solidFill>
            <a:schemeClr val="tx1"/>
          </a:solidFill>
        </p:spPr>
        <p:txBody>
          <a:bodyPr wrap="square">
            <a:spAutoFit/>
          </a:bodyPr>
          <a:lstStyle>
            <a:defPPr>
              <a:defRPr lang="en-US"/>
            </a:defPPr>
            <a:lvl1pPr>
              <a:defRPr sz="2800">
                <a:solidFill>
                  <a:schemeClr val="bg1"/>
                </a:solidFill>
              </a:defRPr>
            </a:lvl1pPr>
          </a:lstStyle>
          <a:p>
            <a:r>
              <a:rPr lang="en-US" dirty="0">
                <a:solidFill>
                  <a:schemeClr val="bg1">
                    <a:lumMod val="95000"/>
                  </a:schemeClr>
                </a:solidFill>
              </a:rPr>
              <a:t>Example 1</a:t>
            </a:r>
          </a:p>
        </p:txBody>
      </p:sp>
      <p:graphicFrame>
        <p:nvGraphicFramePr>
          <p:cNvPr id="3" name="Table 3">
            <a:extLst>
              <a:ext uri="{FF2B5EF4-FFF2-40B4-BE49-F238E27FC236}">
                <a16:creationId xmlns:a16="http://schemas.microsoft.com/office/drawing/2014/main" id="{DB6D8FD1-9520-4010-B6A7-8E31517AC2B4}"/>
              </a:ext>
            </a:extLst>
          </p:cNvPr>
          <p:cNvGraphicFramePr>
            <a:graphicFrameLocks noGrp="1"/>
          </p:cNvGraphicFramePr>
          <p:nvPr>
            <p:extLst>
              <p:ext uri="{D42A27DB-BD31-4B8C-83A1-F6EECF244321}">
                <p14:modId xmlns:p14="http://schemas.microsoft.com/office/powerpoint/2010/main" val="4212845522"/>
              </p:ext>
            </p:extLst>
          </p:nvPr>
        </p:nvGraphicFramePr>
        <p:xfrm>
          <a:off x="311084" y="4761879"/>
          <a:ext cx="4299245" cy="1828800"/>
        </p:xfrm>
        <a:graphic>
          <a:graphicData uri="http://schemas.openxmlformats.org/drawingml/2006/table">
            <a:tbl>
              <a:tblPr firstRow="1" bandRow="1">
                <a:tableStyleId>{073A0DAA-6AF3-43AB-8588-CEC1D06C72B9}</a:tableStyleId>
              </a:tblPr>
              <a:tblGrid>
                <a:gridCol w="859849">
                  <a:extLst>
                    <a:ext uri="{9D8B030D-6E8A-4147-A177-3AD203B41FA5}">
                      <a16:colId xmlns:a16="http://schemas.microsoft.com/office/drawing/2014/main" val="3322578567"/>
                    </a:ext>
                  </a:extLst>
                </a:gridCol>
                <a:gridCol w="859849">
                  <a:extLst>
                    <a:ext uri="{9D8B030D-6E8A-4147-A177-3AD203B41FA5}">
                      <a16:colId xmlns:a16="http://schemas.microsoft.com/office/drawing/2014/main" val="7466584"/>
                    </a:ext>
                  </a:extLst>
                </a:gridCol>
                <a:gridCol w="859849">
                  <a:extLst>
                    <a:ext uri="{9D8B030D-6E8A-4147-A177-3AD203B41FA5}">
                      <a16:colId xmlns:a16="http://schemas.microsoft.com/office/drawing/2014/main" val="2017345002"/>
                    </a:ext>
                  </a:extLst>
                </a:gridCol>
                <a:gridCol w="859849">
                  <a:extLst>
                    <a:ext uri="{9D8B030D-6E8A-4147-A177-3AD203B41FA5}">
                      <a16:colId xmlns:a16="http://schemas.microsoft.com/office/drawing/2014/main" val="563495490"/>
                    </a:ext>
                  </a:extLst>
                </a:gridCol>
                <a:gridCol w="859849">
                  <a:extLst>
                    <a:ext uri="{9D8B030D-6E8A-4147-A177-3AD203B41FA5}">
                      <a16:colId xmlns:a16="http://schemas.microsoft.com/office/drawing/2014/main" val="465283515"/>
                    </a:ext>
                  </a:extLst>
                </a:gridCol>
              </a:tblGrid>
              <a:tr h="280454">
                <a:tc>
                  <a:txBody>
                    <a:bodyPr/>
                    <a:lstStyle/>
                    <a:p>
                      <a:endParaRPr lang="en-US" sz="1400" dirty="0"/>
                    </a:p>
                  </a:txBody>
                  <a:tcPr/>
                </a:tc>
                <a:tc>
                  <a:txBody>
                    <a:bodyPr/>
                    <a:lstStyle/>
                    <a:p>
                      <a:r>
                        <a:rPr lang="en-US" sz="1400" dirty="0"/>
                        <a:t>Aspect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Aspect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Aspect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Aspect 4</a:t>
                      </a:r>
                    </a:p>
                  </a:txBody>
                  <a:tcPr/>
                </a:tc>
                <a:extLst>
                  <a:ext uri="{0D108BD9-81ED-4DB2-BD59-A6C34878D82A}">
                    <a16:rowId xmlns:a16="http://schemas.microsoft.com/office/drawing/2014/main" val="3288461769"/>
                  </a:ext>
                </a:extLst>
              </a:tr>
              <a:tr h="280454">
                <a:tc>
                  <a:txBody>
                    <a:bodyPr/>
                    <a:lstStyle/>
                    <a:p>
                      <a:r>
                        <a:rPr lang="en-US" sz="1400" dirty="0"/>
                        <a:t>Author 1</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69427345"/>
                  </a:ext>
                </a:extLst>
              </a:tr>
              <a:tr h="28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Author 2</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072448863"/>
                  </a:ext>
                </a:extLst>
              </a:tr>
              <a:tr h="28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Author 3</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33633197"/>
                  </a:ext>
                </a:extLst>
              </a:tr>
              <a:tr h="28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Author 4</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962194667"/>
                  </a:ext>
                </a:extLst>
              </a:tr>
              <a:tr h="28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Author 5</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6000729"/>
                  </a:ext>
                </a:extLst>
              </a:tr>
            </a:tbl>
          </a:graphicData>
        </a:graphic>
      </p:graphicFrame>
      <p:sp>
        <p:nvSpPr>
          <p:cNvPr id="6" name="TextBox 5">
            <a:extLst>
              <a:ext uri="{FF2B5EF4-FFF2-40B4-BE49-F238E27FC236}">
                <a16:creationId xmlns:a16="http://schemas.microsoft.com/office/drawing/2014/main" id="{72D1D935-6BA0-4359-8E93-1BA990B26DE8}"/>
              </a:ext>
            </a:extLst>
          </p:cNvPr>
          <p:cNvSpPr txBox="1"/>
          <p:nvPr/>
        </p:nvSpPr>
        <p:spPr>
          <a:xfrm>
            <a:off x="4550098" y="4761879"/>
            <a:ext cx="1248403" cy="1477328"/>
          </a:xfrm>
          <a:prstGeom prst="rect">
            <a:avLst/>
          </a:prstGeom>
          <a:noFill/>
        </p:spPr>
        <p:txBody>
          <a:bodyPr wrap="square" rtlCol="0">
            <a:spAutoFit/>
          </a:bodyPr>
          <a:lstStyle/>
          <a:p>
            <a:r>
              <a:rPr lang="en-US" dirty="0"/>
              <a:t>Horizontal preferred over vertical. </a:t>
            </a:r>
          </a:p>
          <a:p>
            <a:r>
              <a:rPr lang="en-US" dirty="0"/>
              <a:t>(Prof. Dias)</a:t>
            </a:r>
          </a:p>
        </p:txBody>
      </p:sp>
      <p:sp>
        <p:nvSpPr>
          <p:cNvPr id="8" name="Slide Number Placeholder 7">
            <a:extLst>
              <a:ext uri="{FF2B5EF4-FFF2-40B4-BE49-F238E27FC236}">
                <a16:creationId xmlns:a16="http://schemas.microsoft.com/office/drawing/2014/main" id="{DC082EEC-B4F8-464A-9BFF-113174AD43CA}"/>
              </a:ext>
            </a:extLst>
          </p:cNvPr>
          <p:cNvSpPr>
            <a:spLocks noGrp="1"/>
          </p:cNvSpPr>
          <p:nvPr>
            <p:ph type="sldNum" sz="quarter" idx="12"/>
          </p:nvPr>
        </p:nvSpPr>
        <p:spPr/>
        <p:txBody>
          <a:bodyPr/>
          <a:lstStyle/>
          <a:p>
            <a:fld id="{ED30389B-6B14-4EC1-9405-ECC0B3C6EAD4}" type="slidenum">
              <a:rPr lang="en-US" smtClean="0"/>
              <a:t>31</a:t>
            </a:fld>
            <a:endParaRPr lang="en-US" dirty="0"/>
          </a:p>
        </p:txBody>
      </p:sp>
    </p:spTree>
    <p:extLst>
      <p:ext uri="{BB962C8B-B14F-4D97-AF65-F5344CB8AC3E}">
        <p14:creationId xmlns:p14="http://schemas.microsoft.com/office/powerpoint/2010/main" val="13873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5D50-AA91-4954-9C78-EC9CD9589EAB}"/>
              </a:ext>
            </a:extLst>
          </p:cNvPr>
          <p:cNvSpPr>
            <a:spLocks noGrp="1"/>
          </p:cNvSpPr>
          <p:nvPr>
            <p:ph type="title"/>
          </p:nvPr>
        </p:nvSpPr>
        <p:spPr/>
        <p:txBody>
          <a:bodyPr>
            <a:normAutofit fontScale="90000"/>
          </a:bodyPr>
          <a:lstStyle/>
          <a:p>
            <a:r>
              <a:rPr lang="en-US" dirty="0"/>
              <a:t>Projecting Power and Authority</a:t>
            </a:r>
          </a:p>
        </p:txBody>
      </p:sp>
      <p:sp>
        <p:nvSpPr>
          <p:cNvPr id="4" name="TextBox 3">
            <a:extLst>
              <a:ext uri="{FF2B5EF4-FFF2-40B4-BE49-F238E27FC236}">
                <a16:creationId xmlns:a16="http://schemas.microsoft.com/office/drawing/2014/main" id="{E999DE36-CEA3-4303-A7B5-7BD47C4F1AB1}"/>
              </a:ext>
            </a:extLst>
          </p:cNvPr>
          <p:cNvSpPr txBox="1"/>
          <p:nvPr/>
        </p:nvSpPr>
        <p:spPr>
          <a:xfrm>
            <a:off x="1" y="6527409"/>
            <a:ext cx="12192000" cy="369332"/>
          </a:xfrm>
          <a:prstGeom prst="rect">
            <a:avLst/>
          </a:prstGeom>
          <a:noFill/>
        </p:spPr>
        <p:txBody>
          <a:bodyPr wrap="square" rtlCol="0">
            <a:spAutoFit/>
          </a:bodyPr>
          <a:lstStyle/>
          <a:p>
            <a:r>
              <a:rPr lang="en-US" dirty="0"/>
              <a:t>Rudestam and Newtorn, </a:t>
            </a:r>
            <a:r>
              <a:rPr lang="en-US" i="1" dirty="0"/>
              <a:t>Surviving your dissertation : a comprehensive guide to content and process</a:t>
            </a:r>
            <a:r>
              <a:rPr lang="en-US" dirty="0"/>
              <a:t>, 4</a:t>
            </a:r>
            <a:r>
              <a:rPr lang="en-US" baseline="30000" dirty="0"/>
              <a:t>th</a:t>
            </a:r>
            <a:r>
              <a:rPr lang="en-US" dirty="0"/>
              <a:t> ed., Sage, 2015.</a:t>
            </a:r>
            <a:endParaRPr lang="en-US" i="1" dirty="0"/>
          </a:p>
        </p:txBody>
      </p:sp>
      <p:sp>
        <p:nvSpPr>
          <p:cNvPr id="5" name="TextBox 4">
            <a:extLst>
              <a:ext uri="{FF2B5EF4-FFF2-40B4-BE49-F238E27FC236}">
                <a16:creationId xmlns:a16="http://schemas.microsoft.com/office/drawing/2014/main" id="{BA660EF1-BAF7-4885-AD21-0BDDE09F782E}"/>
              </a:ext>
            </a:extLst>
          </p:cNvPr>
          <p:cNvSpPr txBox="1"/>
          <p:nvPr/>
        </p:nvSpPr>
        <p:spPr>
          <a:xfrm>
            <a:off x="311084" y="5142414"/>
            <a:ext cx="5137608" cy="1384995"/>
          </a:xfrm>
          <a:prstGeom prst="rect">
            <a:avLst/>
          </a:prstGeom>
          <a:noFill/>
        </p:spPr>
        <p:txBody>
          <a:bodyPr wrap="square" rtlCol="0">
            <a:spAutoFit/>
          </a:bodyPr>
          <a:lstStyle/>
          <a:p>
            <a:r>
              <a:rPr lang="en-US" sz="2800" dirty="0"/>
              <a:t>Do not use quotations </a:t>
            </a:r>
            <a:r>
              <a:rPr lang="en-US" sz="2800" dirty="0">
                <a:solidFill>
                  <a:schemeClr val="accent5">
                    <a:lumMod val="75000"/>
                  </a:schemeClr>
                </a:solidFill>
              </a:rPr>
              <a:t>excessively</a:t>
            </a:r>
            <a:r>
              <a:rPr lang="en-US" sz="2800" dirty="0"/>
              <a:t>.</a:t>
            </a:r>
          </a:p>
          <a:p>
            <a:endParaRPr lang="en-US" sz="2800" dirty="0"/>
          </a:p>
          <a:p>
            <a:r>
              <a:rPr lang="en-US" sz="2800" dirty="0"/>
              <a:t>Include that contradict as well.</a:t>
            </a:r>
          </a:p>
        </p:txBody>
      </p:sp>
      <p:sp>
        <p:nvSpPr>
          <p:cNvPr id="9" name="TextBox 8">
            <a:extLst>
              <a:ext uri="{FF2B5EF4-FFF2-40B4-BE49-F238E27FC236}">
                <a16:creationId xmlns:a16="http://schemas.microsoft.com/office/drawing/2014/main" id="{8BD412E6-7E08-487A-B9DD-BCCAA481E139}"/>
              </a:ext>
            </a:extLst>
          </p:cNvPr>
          <p:cNvSpPr txBox="1"/>
          <p:nvPr/>
        </p:nvSpPr>
        <p:spPr>
          <a:xfrm>
            <a:off x="5744067" y="1385741"/>
            <a:ext cx="6136848" cy="4832092"/>
          </a:xfrm>
          <a:prstGeom prst="rect">
            <a:avLst/>
          </a:prstGeom>
          <a:solidFill>
            <a:schemeClr val="bg1">
              <a:lumMod val="65000"/>
            </a:schemeClr>
          </a:solidFill>
        </p:spPr>
        <p:txBody>
          <a:bodyPr wrap="square">
            <a:spAutoFit/>
          </a:bodyPr>
          <a:lstStyle>
            <a:defPPr>
              <a:defRPr lang="en-US"/>
            </a:defPPr>
            <a:lvl1pPr>
              <a:defRPr sz="2800">
                <a:solidFill>
                  <a:schemeClr val="bg1"/>
                </a:solidFill>
              </a:defRPr>
            </a:lvl1pPr>
          </a:lstStyle>
          <a:p>
            <a:r>
              <a:rPr lang="en-US" dirty="0"/>
              <a:t>There is reason to believe that differences in seasonal light can affect the extent of depressive illness. For</a:t>
            </a:r>
          </a:p>
          <a:p>
            <a:r>
              <a:rPr lang="en-US" dirty="0"/>
              <a:t>instance, residents of Seattle, a northern city, are reported to have higher rates of depression than residents of San Diego, a southern city, and these differences are accentuated during the winter (Illuminatus, 2010), suggesting that relative darkness may exacerbate mood disorders.</a:t>
            </a:r>
          </a:p>
        </p:txBody>
      </p:sp>
      <p:sp>
        <p:nvSpPr>
          <p:cNvPr id="10" name="TextBox 9">
            <a:extLst>
              <a:ext uri="{FF2B5EF4-FFF2-40B4-BE49-F238E27FC236}">
                <a16:creationId xmlns:a16="http://schemas.microsoft.com/office/drawing/2014/main" id="{72F4FAFE-FBC6-4914-A126-5159B721724F}"/>
              </a:ext>
            </a:extLst>
          </p:cNvPr>
          <p:cNvSpPr txBox="1"/>
          <p:nvPr/>
        </p:nvSpPr>
        <p:spPr>
          <a:xfrm>
            <a:off x="5744067" y="867104"/>
            <a:ext cx="6136848" cy="523220"/>
          </a:xfrm>
          <a:prstGeom prst="rect">
            <a:avLst/>
          </a:prstGeom>
          <a:solidFill>
            <a:schemeClr val="tx1"/>
          </a:solidFill>
        </p:spPr>
        <p:txBody>
          <a:bodyPr wrap="square">
            <a:spAutoFit/>
          </a:bodyPr>
          <a:lstStyle>
            <a:defPPr>
              <a:defRPr lang="en-US"/>
            </a:defPPr>
            <a:lvl1pPr>
              <a:defRPr sz="2800">
                <a:solidFill>
                  <a:schemeClr val="bg1"/>
                </a:solidFill>
              </a:defRPr>
            </a:lvl1pPr>
          </a:lstStyle>
          <a:p>
            <a:r>
              <a:rPr lang="en-US" dirty="0">
                <a:solidFill>
                  <a:schemeClr val="bg1">
                    <a:lumMod val="95000"/>
                  </a:schemeClr>
                </a:solidFill>
              </a:rPr>
              <a:t>Example 2</a:t>
            </a:r>
          </a:p>
        </p:txBody>
      </p:sp>
      <p:pic>
        <p:nvPicPr>
          <p:cNvPr id="6" name="Graphic 5" descr="Quotes">
            <a:extLst>
              <a:ext uri="{FF2B5EF4-FFF2-40B4-BE49-F238E27FC236}">
                <a16:creationId xmlns:a16="http://schemas.microsoft.com/office/drawing/2014/main" id="{A0B5F25D-3CA7-4E5B-808D-7CA67DD59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084" y="4425550"/>
            <a:ext cx="914400" cy="914400"/>
          </a:xfrm>
          <a:prstGeom prst="rect">
            <a:avLst/>
          </a:prstGeom>
        </p:spPr>
      </p:pic>
      <p:sp>
        <p:nvSpPr>
          <p:cNvPr id="3" name="TextBox 2">
            <a:extLst>
              <a:ext uri="{FF2B5EF4-FFF2-40B4-BE49-F238E27FC236}">
                <a16:creationId xmlns:a16="http://schemas.microsoft.com/office/drawing/2014/main" id="{865EE68B-EC26-48B8-B847-E0E21627E6BD}"/>
              </a:ext>
            </a:extLst>
          </p:cNvPr>
          <p:cNvSpPr txBox="1"/>
          <p:nvPr/>
        </p:nvSpPr>
        <p:spPr>
          <a:xfrm>
            <a:off x="311084" y="886120"/>
            <a:ext cx="5230069" cy="3539430"/>
          </a:xfrm>
          <a:prstGeom prst="rect">
            <a:avLst/>
          </a:prstGeom>
          <a:noFill/>
        </p:spPr>
        <p:txBody>
          <a:bodyPr wrap="square" rtlCol="0">
            <a:spAutoFit/>
          </a:bodyPr>
          <a:lstStyle/>
          <a:p>
            <a:r>
              <a:rPr lang="en-US" sz="2800" dirty="0"/>
              <a:t>Adopt a </a:t>
            </a:r>
            <a:r>
              <a:rPr lang="en-US" sz="2800" dirty="0">
                <a:solidFill>
                  <a:schemeClr val="accent1"/>
                </a:solidFill>
              </a:rPr>
              <a:t>critical perspective </a:t>
            </a:r>
            <a:r>
              <a:rPr lang="en-US" sz="2800" dirty="0"/>
              <a:t>in reading and relating the work of others.</a:t>
            </a:r>
          </a:p>
          <a:p>
            <a:r>
              <a:rPr lang="en-US" sz="2800" dirty="0"/>
              <a:t>The strategy is to develop a </a:t>
            </a:r>
            <a:r>
              <a:rPr lang="en-US" sz="2800" dirty="0">
                <a:solidFill>
                  <a:schemeClr val="accent1"/>
                </a:solidFill>
              </a:rPr>
              <a:t>theme</a:t>
            </a:r>
            <a:r>
              <a:rPr lang="en-US" sz="2800" dirty="0"/>
              <a:t> and then cite the work of relevant authors to support the argument, provide noteworthy examples, or counterexamples.</a:t>
            </a:r>
          </a:p>
        </p:txBody>
      </p:sp>
      <p:sp>
        <p:nvSpPr>
          <p:cNvPr id="8" name="Slide Number Placeholder 7">
            <a:extLst>
              <a:ext uri="{FF2B5EF4-FFF2-40B4-BE49-F238E27FC236}">
                <a16:creationId xmlns:a16="http://schemas.microsoft.com/office/drawing/2014/main" id="{3261E512-4884-4D49-8BBD-C5D0DD904634}"/>
              </a:ext>
            </a:extLst>
          </p:cNvPr>
          <p:cNvSpPr>
            <a:spLocks noGrp="1"/>
          </p:cNvSpPr>
          <p:nvPr>
            <p:ph type="sldNum" sz="quarter" idx="12"/>
          </p:nvPr>
        </p:nvSpPr>
        <p:spPr/>
        <p:txBody>
          <a:bodyPr/>
          <a:lstStyle/>
          <a:p>
            <a:fld id="{ED30389B-6B14-4EC1-9405-ECC0B3C6EAD4}" type="slidenum">
              <a:rPr lang="en-US" smtClean="0"/>
              <a:t>32</a:t>
            </a:fld>
            <a:endParaRPr lang="en-US" dirty="0"/>
          </a:p>
        </p:txBody>
      </p:sp>
    </p:spTree>
    <p:extLst>
      <p:ext uri="{BB962C8B-B14F-4D97-AF65-F5344CB8AC3E}">
        <p14:creationId xmlns:p14="http://schemas.microsoft.com/office/powerpoint/2010/main" val="119298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9EA8-5374-4680-96DC-F8C745B3D753}"/>
              </a:ext>
            </a:extLst>
          </p:cNvPr>
          <p:cNvSpPr>
            <a:spLocks noGrp="1"/>
          </p:cNvSpPr>
          <p:nvPr>
            <p:ph type="title"/>
          </p:nvPr>
        </p:nvSpPr>
        <p:spPr/>
        <p:txBody>
          <a:bodyPr>
            <a:normAutofit fontScale="90000"/>
          </a:bodyPr>
          <a:lstStyle/>
          <a:p>
            <a:r>
              <a:rPr lang="en-US" dirty="0"/>
              <a:t>Critiquing a Research Article (Not Just Reporting)</a:t>
            </a:r>
          </a:p>
        </p:txBody>
      </p:sp>
      <p:sp>
        <p:nvSpPr>
          <p:cNvPr id="4" name="TextBox 3">
            <a:extLst>
              <a:ext uri="{FF2B5EF4-FFF2-40B4-BE49-F238E27FC236}">
                <a16:creationId xmlns:a16="http://schemas.microsoft.com/office/drawing/2014/main" id="{B619C54B-2BF2-4447-83D4-6699D649CAC2}"/>
              </a:ext>
            </a:extLst>
          </p:cNvPr>
          <p:cNvSpPr txBox="1"/>
          <p:nvPr/>
        </p:nvSpPr>
        <p:spPr>
          <a:xfrm>
            <a:off x="249133" y="1569399"/>
            <a:ext cx="6137978" cy="1815882"/>
          </a:xfrm>
          <a:prstGeom prst="rect">
            <a:avLst/>
          </a:prstGeom>
          <a:noFill/>
        </p:spPr>
        <p:txBody>
          <a:bodyPr wrap="square">
            <a:spAutoFit/>
          </a:bodyPr>
          <a:lstStyle/>
          <a:p>
            <a:r>
              <a:rPr lang="en-US" sz="2800" dirty="0"/>
              <a:t>Maintain a </a:t>
            </a:r>
            <a:r>
              <a:rPr lang="en-US" sz="2800" dirty="0">
                <a:solidFill>
                  <a:schemeClr val="accent4">
                    <a:lumMod val="50000"/>
                  </a:schemeClr>
                </a:solidFill>
              </a:rPr>
              <a:t>critical perspective</a:t>
            </a:r>
            <a:r>
              <a:rPr lang="en-US" sz="2800" dirty="0"/>
              <a:t>, evaluating the study on its own merits and in comparison with other studies on the same or a similar problem.</a:t>
            </a:r>
          </a:p>
        </p:txBody>
      </p:sp>
      <p:graphicFrame>
        <p:nvGraphicFramePr>
          <p:cNvPr id="5" name="Diagram 4">
            <a:extLst>
              <a:ext uri="{FF2B5EF4-FFF2-40B4-BE49-F238E27FC236}">
                <a16:creationId xmlns:a16="http://schemas.microsoft.com/office/drawing/2014/main" id="{07C992A0-385E-43AD-9A6B-455735A6107D}"/>
              </a:ext>
            </a:extLst>
          </p:cNvPr>
          <p:cNvGraphicFramePr/>
          <p:nvPr>
            <p:extLst>
              <p:ext uri="{D42A27DB-BD31-4B8C-83A1-F6EECF244321}">
                <p14:modId xmlns:p14="http://schemas.microsoft.com/office/powerpoint/2010/main" val="1673481724"/>
              </p:ext>
            </p:extLst>
          </p:nvPr>
        </p:nvGraphicFramePr>
        <p:xfrm>
          <a:off x="6153188" y="851077"/>
          <a:ext cx="603881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2168D0E-317E-4F92-B312-5CD2B2AD3FB4}"/>
              </a:ext>
            </a:extLst>
          </p:cNvPr>
          <p:cNvSpPr txBox="1"/>
          <p:nvPr/>
        </p:nvSpPr>
        <p:spPr>
          <a:xfrm>
            <a:off x="249133" y="4501151"/>
            <a:ext cx="6137978" cy="954107"/>
          </a:xfrm>
          <a:prstGeom prst="rect">
            <a:avLst/>
          </a:prstGeom>
          <a:noFill/>
        </p:spPr>
        <p:txBody>
          <a:bodyPr wrap="square">
            <a:spAutoFit/>
          </a:bodyPr>
          <a:lstStyle/>
          <a:p>
            <a:r>
              <a:rPr lang="en-US" sz="2800" dirty="0"/>
              <a:t>Question the </a:t>
            </a:r>
            <a:r>
              <a:rPr lang="en-US" sz="2800" dirty="0">
                <a:solidFill>
                  <a:schemeClr val="accent4">
                    <a:lumMod val="50000"/>
                  </a:schemeClr>
                </a:solidFill>
              </a:rPr>
              <a:t>generalizability, </a:t>
            </a:r>
            <a:r>
              <a:rPr lang="en-US" sz="2800" dirty="0"/>
              <a:t>i.e.,</a:t>
            </a:r>
            <a:r>
              <a:rPr lang="en-US" sz="2800" dirty="0">
                <a:solidFill>
                  <a:schemeClr val="accent4">
                    <a:lumMod val="50000"/>
                  </a:schemeClr>
                </a:solidFill>
              </a:rPr>
              <a:t> limitations</a:t>
            </a:r>
            <a:r>
              <a:rPr lang="en-US" sz="2800" dirty="0"/>
              <a:t>.</a:t>
            </a:r>
          </a:p>
        </p:txBody>
      </p:sp>
      <p:sp>
        <p:nvSpPr>
          <p:cNvPr id="8" name="TextBox 7">
            <a:extLst>
              <a:ext uri="{FF2B5EF4-FFF2-40B4-BE49-F238E27FC236}">
                <a16:creationId xmlns:a16="http://schemas.microsoft.com/office/drawing/2014/main" id="{42A2388D-B49A-443A-9D1C-DF3D04A8FAC4}"/>
              </a:ext>
            </a:extLst>
          </p:cNvPr>
          <p:cNvSpPr txBox="1"/>
          <p:nvPr/>
        </p:nvSpPr>
        <p:spPr>
          <a:xfrm>
            <a:off x="1" y="6527409"/>
            <a:ext cx="12192000" cy="369332"/>
          </a:xfrm>
          <a:prstGeom prst="rect">
            <a:avLst/>
          </a:prstGeom>
          <a:noFill/>
        </p:spPr>
        <p:txBody>
          <a:bodyPr wrap="square" rtlCol="0">
            <a:spAutoFit/>
          </a:bodyPr>
          <a:lstStyle/>
          <a:p>
            <a:r>
              <a:rPr lang="en-US" dirty="0"/>
              <a:t>Rudestam and Newtorn, </a:t>
            </a:r>
            <a:r>
              <a:rPr lang="en-US" i="1" dirty="0"/>
              <a:t>Surviving your dissertation : a comprehensive guide to content and process</a:t>
            </a:r>
            <a:r>
              <a:rPr lang="en-US" dirty="0"/>
              <a:t>, 4</a:t>
            </a:r>
            <a:r>
              <a:rPr lang="en-US" baseline="30000" dirty="0"/>
              <a:t>th</a:t>
            </a:r>
            <a:r>
              <a:rPr lang="en-US" dirty="0"/>
              <a:t> ed., Sage, 2015.</a:t>
            </a:r>
            <a:endParaRPr lang="en-US" i="1" dirty="0"/>
          </a:p>
        </p:txBody>
      </p:sp>
      <p:sp>
        <p:nvSpPr>
          <p:cNvPr id="9" name="TextBox 8">
            <a:extLst>
              <a:ext uri="{FF2B5EF4-FFF2-40B4-BE49-F238E27FC236}">
                <a16:creationId xmlns:a16="http://schemas.microsoft.com/office/drawing/2014/main" id="{FC1C0887-ED9D-4A9A-AED6-1BA6D494EF6B}"/>
              </a:ext>
            </a:extLst>
          </p:cNvPr>
          <p:cNvSpPr txBox="1"/>
          <p:nvPr/>
        </p:nvSpPr>
        <p:spPr>
          <a:xfrm>
            <a:off x="249133" y="3466162"/>
            <a:ext cx="6137978" cy="954107"/>
          </a:xfrm>
          <a:prstGeom prst="rect">
            <a:avLst/>
          </a:prstGeom>
          <a:noFill/>
        </p:spPr>
        <p:txBody>
          <a:bodyPr wrap="square">
            <a:spAutoFit/>
          </a:bodyPr>
          <a:lstStyle/>
          <a:p>
            <a:r>
              <a:rPr lang="en-US" sz="2800" dirty="0"/>
              <a:t>Does the methodology warrant the </a:t>
            </a:r>
            <a:r>
              <a:rPr lang="en-US" sz="2800" dirty="0">
                <a:solidFill>
                  <a:schemeClr val="accent4">
                    <a:lumMod val="50000"/>
                  </a:schemeClr>
                </a:solidFill>
              </a:rPr>
              <a:t>conclusion?</a:t>
            </a:r>
            <a:endParaRPr lang="en-US" sz="2800" dirty="0"/>
          </a:p>
        </p:txBody>
      </p:sp>
      <p:sp>
        <p:nvSpPr>
          <p:cNvPr id="11" name="TextBox 10">
            <a:extLst>
              <a:ext uri="{FF2B5EF4-FFF2-40B4-BE49-F238E27FC236}">
                <a16:creationId xmlns:a16="http://schemas.microsoft.com/office/drawing/2014/main" id="{7BD617B5-F63B-452A-8C91-02A63DB22DBA}"/>
              </a:ext>
            </a:extLst>
          </p:cNvPr>
          <p:cNvSpPr txBox="1"/>
          <p:nvPr/>
        </p:nvSpPr>
        <p:spPr>
          <a:xfrm>
            <a:off x="249133" y="965298"/>
            <a:ext cx="6137978" cy="523220"/>
          </a:xfrm>
          <a:prstGeom prst="rect">
            <a:avLst/>
          </a:prstGeom>
          <a:noFill/>
        </p:spPr>
        <p:txBody>
          <a:bodyPr wrap="square">
            <a:spAutoFit/>
          </a:bodyPr>
          <a:lstStyle/>
          <a:p>
            <a:r>
              <a:rPr lang="en-US" sz="2800" dirty="0">
                <a:solidFill>
                  <a:schemeClr val="accent6">
                    <a:lumMod val="50000"/>
                  </a:schemeClr>
                </a:solidFill>
              </a:rPr>
              <a:t>Assumption</a:t>
            </a:r>
            <a:r>
              <a:rPr lang="en-US" sz="2800" dirty="0"/>
              <a:t>: the paper is correct.</a:t>
            </a:r>
          </a:p>
        </p:txBody>
      </p:sp>
      <p:sp>
        <p:nvSpPr>
          <p:cNvPr id="10" name="TextBox 9">
            <a:extLst>
              <a:ext uri="{FF2B5EF4-FFF2-40B4-BE49-F238E27FC236}">
                <a16:creationId xmlns:a16="http://schemas.microsoft.com/office/drawing/2014/main" id="{203D1A0C-DC95-4B50-BECE-2548ADBCB6E9}"/>
              </a:ext>
            </a:extLst>
          </p:cNvPr>
          <p:cNvSpPr txBox="1"/>
          <p:nvPr/>
        </p:nvSpPr>
        <p:spPr>
          <a:xfrm>
            <a:off x="249133" y="5385448"/>
            <a:ext cx="6137978" cy="954107"/>
          </a:xfrm>
          <a:prstGeom prst="rect">
            <a:avLst/>
          </a:prstGeom>
          <a:noFill/>
        </p:spPr>
        <p:txBody>
          <a:bodyPr wrap="square">
            <a:spAutoFit/>
          </a:bodyPr>
          <a:lstStyle/>
          <a:p>
            <a:r>
              <a:rPr lang="en-US" sz="2800" dirty="0"/>
              <a:t>Comparison must be fair. Also, use professional language. </a:t>
            </a:r>
          </a:p>
        </p:txBody>
      </p:sp>
      <p:sp>
        <p:nvSpPr>
          <p:cNvPr id="7" name="Slide Number Placeholder 6">
            <a:extLst>
              <a:ext uri="{FF2B5EF4-FFF2-40B4-BE49-F238E27FC236}">
                <a16:creationId xmlns:a16="http://schemas.microsoft.com/office/drawing/2014/main" id="{9C57F819-456F-4C86-B859-3F36EFA55D42}"/>
              </a:ext>
            </a:extLst>
          </p:cNvPr>
          <p:cNvSpPr>
            <a:spLocks noGrp="1"/>
          </p:cNvSpPr>
          <p:nvPr>
            <p:ph type="sldNum" sz="quarter" idx="12"/>
          </p:nvPr>
        </p:nvSpPr>
        <p:spPr/>
        <p:txBody>
          <a:bodyPr/>
          <a:lstStyle/>
          <a:p>
            <a:fld id="{ED30389B-6B14-4EC1-9405-ECC0B3C6EAD4}" type="slidenum">
              <a:rPr lang="en-US" smtClean="0"/>
              <a:t>33</a:t>
            </a:fld>
            <a:endParaRPr lang="en-US" dirty="0"/>
          </a:p>
        </p:txBody>
      </p:sp>
    </p:spTree>
    <p:extLst>
      <p:ext uri="{BB962C8B-B14F-4D97-AF65-F5344CB8AC3E}">
        <p14:creationId xmlns:p14="http://schemas.microsoft.com/office/powerpoint/2010/main" val="276367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F788-B423-4F77-BEBD-1A68C9722BC7}"/>
              </a:ext>
            </a:extLst>
          </p:cNvPr>
          <p:cNvSpPr>
            <a:spLocks noGrp="1"/>
          </p:cNvSpPr>
          <p:nvPr>
            <p:ph type="title"/>
          </p:nvPr>
        </p:nvSpPr>
        <p:spPr/>
        <p:txBody>
          <a:bodyPr>
            <a:normAutofit fontScale="90000"/>
          </a:bodyPr>
          <a:lstStyle/>
          <a:p>
            <a:r>
              <a:rPr lang="en-US" dirty="0"/>
              <a:t>Reading: Critiquing</a:t>
            </a:r>
          </a:p>
        </p:txBody>
      </p:sp>
      <p:sp>
        <p:nvSpPr>
          <p:cNvPr id="3" name="Slide Number Placeholder 2">
            <a:extLst>
              <a:ext uri="{FF2B5EF4-FFF2-40B4-BE49-F238E27FC236}">
                <a16:creationId xmlns:a16="http://schemas.microsoft.com/office/drawing/2014/main" id="{2980D368-8E79-4929-B6AE-7044E391B855}"/>
              </a:ext>
            </a:extLst>
          </p:cNvPr>
          <p:cNvSpPr>
            <a:spLocks noGrp="1"/>
          </p:cNvSpPr>
          <p:nvPr>
            <p:ph type="sldNum" sz="quarter" idx="12"/>
          </p:nvPr>
        </p:nvSpPr>
        <p:spPr/>
        <p:txBody>
          <a:bodyPr/>
          <a:lstStyle/>
          <a:p>
            <a:fld id="{ED30389B-6B14-4EC1-9405-ECC0B3C6EAD4}" type="slidenum">
              <a:rPr lang="en-US" smtClean="0"/>
              <a:t>34</a:t>
            </a:fld>
            <a:endParaRPr lang="en-US" dirty="0"/>
          </a:p>
        </p:txBody>
      </p:sp>
      <p:sp>
        <p:nvSpPr>
          <p:cNvPr id="10" name="TextBox 9">
            <a:extLst>
              <a:ext uri="{FF2B5EF4-FFF2-40B4-BE49-F238E27FC236}">
                <a16:creationId xmlns:a16="http://schemas.microsoft.com/office/drawing/2014/main" id="{B0468E6A-9AFC-4C5B-8AAC-D046F662DA66}"/>
              </a:ext>
            </a:extLst>
          </p:cNvPr>
          <p:cNvSpPr txBox="1"/>
          <p:nvPr/>
        </p:nvSpPr>
        <p:spPr>
          <a:xfrm>
            <a:off x="271463" y="2057038"/>
            <a:ext cx="3328987" cy="2062103"/>
          </a:xfrm>
          <a:prstGeom prst="rect">
            <a:avLst/>
          </a:prstGeom>
          <a:noFill/>
        </p:spPr>
        <p:txBody>
          <a:bodyPr wrap="square">
            <a:spAutoFit/>
          </a:bodyPr>
          <a:lstStyle/>
          <a:p>
            <a:r>
              <a:rPr lang="en-US" sz="3200" dirty="0"/>
              <a:t>What are some questions that we can ask in critiquing?</a:t>
            </a:r>
          </a:p>
        </p:txBody>
      </p:sp>
      <p:pic>
        <p:nvPicPr>
          <p:cNvPr id="5" name="Picture 4">
            <a:extLst>
              <a:ext uri="{FF2B5EF4-FFF2-40B4-BE49-F238E27FC236}">
                <a16:creationId xmlns:a16="http://schemas.microsoft.com/office/drawing/2014/main" id="{5686CC7C-51D7-4EDC-B14C-BBDBD550A0FD}"/>
              </a:ext>
            </a:extLst>
          </p:cNvPr>
          <p:cNvPicPr>
            <a:picLocks noChangeAspect="1"/>
          </p:cNvPicPr>
          <p:nvPr/>
        </p:nvPicPr>
        <p:blipFill>
          <a:blip r:embed="rId3"/>
          <a:stretch>
            <a:fillRect/>
          </a:stretch>
        </p:blipFill>
        <p:spPr>
          <a:xfrm>
            <a:off x="4266094" y="1014112"/>
            <a:ext cx="7925906" cy="4296375"/>
          </a:xfrm>
          <a:prstGeom prst="rect">
            <a:avLst/>
          </a:prstGeom>
        </p:spPr>
      </p:pic>
    </p:spTree>
    <p:extLst>
      <p:ext uri="{BB962C8B-B14F-4D97-AF65-F5344CB8AC3E}">
        <p14:creationId xmlns:p14="http://schemas.microsoft.com/office/powerpoint/2010/main" val="657653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B506-00E9-4AA6-8322-C75598390DCD}"/>
              </a:ext>
            </a:extLst>
          </p:cNvPr>
          <p:cNvSpPr>
            <a:spLocks noGrp="1"/>
          </p:cNvSpPr>
          <p:nvPr>
            <p:ph type="title"/>
          </p:nvPr>
        </p:nvSpPr>
        <p:spPr/>
        <p:txBody>
          <a:bodyPr>
            <a:normAutofit fontScale="90000"/>
          </a:bodyPr>
          <a:lstStyle/>
          <a:p>
            <a:r>
              <a:rPr lang="en-US" dirty="0"/>
              <a:t>Background, Relevant vs. Very Relevant Literature</a:t>
            </a:r>
          </a:p>
        </p:txBody>
      </p:sp>
      <p:sp>
        <p:nvSpPr>
          <p:cNvPr id="32" name="TextBox 31">
            <a:extLst>
              <a:ext uri="{FF2B5EF4-FFF2-40B4-BE49-F238E27FC236}">
                <a16:creationId xmlns:a16="http://schemas.microsoft.com/office/drawing/2014/main" id="{C44927CD-6151-434F-8ED2-2934228DD41C}"/>
              </a:ext>
            </a:extLst>
          </p:cNvPr>
          <p:cNvSpPr txBox="1"/>
          <p:nvPr/>
        </p:nvSpPr>
        <p:spPr>
          <a:xfrm>
            <a:off x="9754512" y="719954"/>
            <a:ext cx="1828800" cy="457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Abstract</a:t>
            </a:r>
          </a:p>
        </p:txBody>
      </p:sp>
      <p:sp>
        <p:nvSpPr>
          <p:cNvPr id="34" name="TextBox 33">
            <a:extLst>
              <a:ext uri="{FF2B5EF4-FFF2-40B4-BE49-F238E27FC236}">
                <a16:creationId xmlns:a16="http://schemas.microsoft.com/office/drawing/2014/main" id="{173F3744-90A3-4DB1-B1DE-832CE2EEBA56}"/>
              </a:ext>
            </a:extLst>
          </p:cNvPr>
          <p:cNvSpPr txBox="1"/>
          <p:nvPr/>
        </p:nvSpPr>
        <p:spPr>
          <a:xfrm>
            <a:off x="9754512" y="1376165"/>
            <a:ext cx="1828800" cy="457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Introduction</a:t>
            </a:r>
          </a:p>
        </p:txBody>
      </p:sp>
      <p:sp>
        <p:nvSpPr>
          <p:cNvPr id="36" name="TextBox 35">
            <a:extLst>
              <a:ext uri="{FF2B5EF4-FFF2-40B4-BE49-F238E27FC236}">
                <a16:creationId xmlns:a16="http://schemas.microsoft.com/office/drawing/2014/main" id="{EBF22E7A-AEF0-4E3E-9AA4-688E81FCD990}"/>
              </a:ext>
            </a:extLst>
          </p:cNvPr>
          <p:cNvSpPr txBox="1"/>
          <p:nvPr/>
        </p:nvSpPr>
        <p:spPr>
          <a:xfrm>
            <a:off x="9754512" y="2032376"/>
            <a:ext cx="1828800" cy="457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Literature review</a:t>
            </a:r>
          </a:p>
        </p:txBody>
      </p:sp>
      <p:sp>
        <p:nvSpPr>
          <p:cNvPr id="38" name="TextBox 37">
            <a:extLst>
              <a:ext uri="{FF2B5EF4-FFF2-40B4-BE49-F238E27FC236}">
                <a16:creationId xmlns:a16="http://schemas.microsoft.com/office/drawing/2014/main" id="{348C9654-7258-4D6E-9073-664A14068C54}"/>
              </a:ext>
            </a:extLst>
          </p:cNvPr>
          <p:cNvSpPr txBox="1"/>
          <p:nvPr/>
        </p:nvSpPr>
        <p:spPr>
          <a:xfrm>
            <a:off x="9754512" y="2688587"/>
            <a:ext cx="1828800" cy="457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Method</a:t>
            </a:r>
          </a:p>
        </p:txBody>
      </p:sp>
      <p:sp>
        <p:nvSpPr>
          <p:cNvPr id="40" name="TextBox 39">
            <a:extLst>
              <a:ext uri="{FF2B5EF4-FFF2-40B4-BE49-F238E27FC236}">
                <a16:creationId xmlns:a16="http://schemas.microsoft.com/office/drawing/2014/main" id="{657CCE6F-AFA4-4427-93C9-3B71E5F0F36A}"/>
              </a:ext>
            </a:extLst>
          </p:cNvPr>
          <p:cNvSpPr txBox="1"/>
          <p:nvPr/>
        </p:nvSpPr>
        <p:spPr>
          <a:xfrm>
            <a:off x="9754512" y="3344798"/>
            <a:ext cx="1828800" cy="457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Results</a:t>
            </a:r>
          </a:p>
        </p:txBody>
      </p:sp>
      <p:sp>
        <p:nvSpPr>
          <p:cNvPr id="42" name="TextBox 41">
            <a:extLst>
              <a:ext uri="{FF2B5EF4-FFF2-40B4-BE49-F238E27FC236}">
                <a16:creationId xmlns:a16="http://schemas.microsoft.com/office/drawing/2014/main" id="{9EE07C0C-286A-4BFF-A8FC-77FC0AA8B7BD}"/>
              </a:ext>
            </a:extLst>
          </p:cNvPr>
          <p:cNvSpPr txBox="1"/>
          <p:nvPr/>
        </p:nvSpPr>
        <p:spPr>
          <a:xfrm>
            <a:off x="9754512" y="4001009"/>
            <a:ext cx="1828800" cy="4572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Conclusion</a:t>
            </a:r>
          </a:p>
        </p:txBody>
      </p:sp>
      <p:sp>
        <p:nvSpPr>
          <p:cNvPr id="43" name="TextBox 42">
            <a:extLst>
              <a:ext uri="{FF2B5EF4-FFF2-40B4-BE49-F238E27FC236}">
                <a16:creationId xmlns:a16="http://schemas.microsoft.com/office/drawing/2014/main" id="{1CA0111F-F0FB-4D45-82F4-98B6E4E335DF}"/>
              </a:ext>
            </a:extLst>
          </p:cNvPr>
          <p:cNvSpPr txBox="1"/>
          <p:nvPr/>
        </p:nvSpPr>
        <p:spPr>
          <a:xfrm>
            <a:off x="6347396" y="719570"/>
            <a:ext cx="1828800" cy="92333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Background literature</a:t>
            </a:r>
          </a:p>
          <a:p>
            <a:pPr lvl="0" algn="ctr"/>
            <a:r>
              <a:rPr lang="en-US" dirty="0"/>
              <a:t>(classic papers)</a:t>
            </a:r>
          </a:p>
        </p:txBody>
      </p:sp>
      <p:sp>
        <p:nvSpPr>
          <p:cNvPr id="44" name="TextBox 43">
            <a:extLst>
              <a:ext uri="{FF2B5EF4-FFF2-40B4-BE49-F238E27FC236}">
                <a16:creationId xmlns:a16="http://schemas.microsoft.com/office/drawing/2014/main" id="{EE2A5D74-1620-4AD6-B408-27DE61A4D39D}"/>
              </a:ext>
            </a:extLst>
          </p:cNvPr>
          <p:cNvSpPr txBox="1"/>
          <p:nvPr/>
        </p:nvSpPr>
        <p:spPr>
          <a:xfrm>
            <a:off x="6347396" y="2132578"/>
            <a:ext cx="1828800"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Relevant literature</a:t>
            </a:r>
          </a:p>
        </p:txBody>
      </p:sp>
      <p:sp>
        <p:nvSpPr>
          <p:cNvPr id="46" name="TextBox 45">
            <a:extLst>
              <a:ext uri="{FF2B5EF4-FFF2-40B4-BE49-F238E27FC236}">
                <a16:creationId xmlns:a16="http://schemas.microsoft.com/office/drawing/2014/main" id="{6ADEF044-4A52-4E2D-8CD2-4F081343960C}"/>
              </a:ext>
            </a:extLst>
          </p:cNvPr>
          <p:cNvSpPr txBox="1"/>
          <p:nvPr/>
        </p:nvSpPr>
        <p:spPr>
          <a:xfrm>
            <a:off x="6347396" y="3251828"/>
            <a:ext cx="1828800" cy="12003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n-US" dirty="0"/>
              <a:t>Very relevant literature</a:t>
            </a:r>
          </a:p>
          <a:p>
            <a:pPr lvl="0" algn="ctr"/>
            <a:r>
              <a:rPr lang="en-US" dirty="0"/>
              <a:t>(very similar to your work)</a:t>
            </a:r>
          </a:p>
        </p:txBody>
      </p:sp>
      <p:cxnSp>
        <p:nvCxnSpPr>
          <p:cNvPr id="41" name="Straight Arrow Connector 40">
            <a:extLst>
              <a:ext uri="{FF2B5EF4-FFF2-40B4-BE49-F238E27FC236}">
                <a16:creationId xmlns:a16="http://schemas.microsoft.com/office/drawing/2014/main" id="{43C962B9-B1D1-46E0-8E63-96FBC8DDD18A}"/>
              </a:ext>
            </a:extLst>
          </p:cNvPr>
          <p:cNvCxnSpPr>
            <a:stCxn id="43" idx="3"/>
            <a:endCxn id="34" idx="1"/>
          </p:cNvCxnSpPr>
          <p:nvPr/>
        </p:nvCxnSpPr>
        <p:spPr>
          <a:xfrm>
            <a:off x="8176196" y="1181235"/>
            <a:ext cx="1578316" cy="42353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0" name="Straight Arrow Connector 49">
            <a:extLst>
              <a:ext uri="{FF2B5EF4-FFF2-40B4-BE49-F238E27FC236}">
                <a16:creationId xmlns:a16="http://schemas.microsoft.com/office/drawing/2014/main" id="{D93C15CE-00A2-4B90-9F3F-3B90840690E0}"/>
              </a:ext>
            </a:extLst>
          </p:cNvPr>
          <p:cNvCxnSpPr>
            <a:stCxn id="44" idx="3"/>
            <a:endCxn id="34" idx="1"/>
          </p:cNvCxnSpPr>
          <p:nvPr/>
        </p:nvCxnSpPr>
        <p:spPr>
          <a:xfrm flipV="1">
            <a:off x="8176196" y="1604765"/>
            <a:ext cx="1578316" cy="85097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2" name="Straight Arrow Connector 51">
            <a:extLst>
              <a:ext uri="{FF2B5EF4-FFF2-40B4-BE49-F238E27FC236}">
                <a16:creationId xmlns:a16="http://schemas.microsoft.com/office/drawing/2014/main" id="{C07E3132-5A9D-43B8-9771-BA20AECF44C7}"/>
              </a:ext>
            </a:extLst>
          </p:cNvPr>
          <p:cNvCxnSpPr>
            <a:stCxn id="44" idx="3"/>
            <a:endCxn id="36" idx="1"/>
          </p:cNvCxnSpPr>
          <p:nvPr/>
        </p:nvCxnSpPr>
        <p:spPr>
          <a:xfrm flipV="1">
            <a:off x="8176196" y="2260976"/>
            <a:ext cx="1578316" cy="19476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4" name="Straight Arrow Connector 53">
            <a:extLst>
              <a:ext uri="{FF2B5EF4-FFF2-40B4-BE49-F238E27FC236}">
                <a16:creationId xmlns:a16="http://schemas.microsoft.com/office/drawing/2014/main" id="{6C7B3F87-F1E4-4C48-A499-035D47DB84B2}"/>
              </a:ext>
            </a:extLst>
          </p:cNvPr>
          <p:cNvCxnSpPr>
            <a:stCxn id="46" idx="3"/>
            <a:endCxn id="36" idx="1"/>
          </p:cNvCxnSpPr>
          <p:nvPr/>
        </p:nvCxnSpPr>
        <p:spPr>
          <a:xfrm flipV="1">
            <a:off x="8176196" y="2260976"/>
            <a:ext cx="1578316" cy="159101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6" name="Straight Arrow Connector 55">
            <a:extLst>
              <a:ext uri="{FF2B5EF4-FFF2-40B4-BE49-F238E27FC236}">
                <a16:creationId xmlns:a16="http://schemas.microsoft.com/office/drawing/2014/main" id="{C5BC37C1-C285-4D52-AB71-E98A8A013A3D}"/>
              </a:ext>
            </a:extLst>
          </p:cNvPr>
          <p:cNvCxnSpPr>
            <a:stCxn id="46" idx="3"/>
            <a:endCxn id="40" idx="1"/>
          </p:cNvCxnSpPr>
          <p:nvPr/>
        </p:nvCxnSpPr>
        <p:spPr>
          <a:xfrm flipV="1">
            <a:off x="8176196" y="3573398"/>
            <a:ext cx="1578316" cy="27859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58" name="Picture 57" descr="A large building with a mountain in the background&#10;&#10;Description automatically generated">
            <a:extLst>
              <a:ext uri="{FF2B5EF4-FFF2-40B4-BE49-F238E27FC236}">
                <a16:creationId xmlns:a16="http://schemas.microsoft.com/office/drawing/2014/main" id="{4B146130-0427-44D6-AD05-7BD20927F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73" y="719570"/>
            <a:ext cx="3388227" cy="1909268"/>
          </a:xfrm>
          <a:prstGeom prst="rect">
            <a:avLst/>
          </a:prstGeom>
        </p:spPr>
      </p:pic>
      <p:sp>
        <p:nvSpPr>
          <p:cNvPr id="62" name="TextBox 61">
            <a:extLst>
              <a:ext uri="{FF2B5EF4-FFF2-40B4-BE49-F238E27FC236}">
                <a16:creationId xmlns:a16="http://schemas.microsoft.com/office/drawing/2014/main" id="{41013885-BB9A-447B-99AE-9F93ABEBDF3F}"/>
              </a:ext>
            </a:extLst>
          </p:cNvPr>
          <p:cNvSpPr txBox="1"/>
          <p:nvPr/>
        </p:nvSpPr>
        <p:spPr>
          <a:xfrm>
            <a:off x="0" y="6545771"/>
            <a:ext cx="12192000" cy="307777"/>
          </a:xfrm>
          <a:prstGeom prst="rect">
            <a:avLst/>
          </a:prstGeom>
          <a:noFill/>
        </p:spPr>
        <p:txBody>
          <a:bodyPr wrap="square">
            <a:spAutoFit/>
          </a:bodyPr>
          <a:lstStyle/>
          <a:p>
            <a:r>
              <a:rPr lang="en-US" sz="1400" dirty="0"/>
              <a:t>https://www.pri.org/stories/2019-09-16/small-town-italy-offers-houses-sale-less-espresso</a:t>
            </a:r>
          </a:p>
        </p:txBody>
      </p:sp>
      <p:pic>
        <p:nvPicPr>
          <p:cNvPr id="19" name="Picture 18" descr="A large building with a mountain in the background&#10;&#10;Description automatically generated">
            <a:extLst>
              <a:ext uri="{FF2B5EF4-FFF2-40B4-BE49-F238E27FC236}">
                <a16:creationId xmlns:a16="http://schemas.microsoft.com/office/drawing/2014/main" id="{5A0C93BF-95A9-446C-AD44-2B4EEE51C63B}"/>
              </a:ext>
            </a:extLst>
          </p:cNvPr>
          <p:cNvPicPr>
            <a:picLocks noChangeAspect="1"/>
          </p:cNvPicPr>
          <p:nvPr/>
        </p:nvPicPr>
        <p:blipFill rotWithShape="1">
          <a:blip r:embed="rId2">
            <a:extLst>
              <a:ext uri="{28A0092B-C50C-407E-A947-70E740481C1C}">
                <a14:useLocalDpi xmlns:a14="http://schemas.microsoft.com/office/drawing/2010/main" val="0"/>
              </a:ext>
            </a:extLst>
          </a:blip>
          <a:srcRect l="39798" t="27851" r="17897" b="29843"/>
          <a:stretch/>
        </p:blipFill>
        <p:spPr>
          <a:xfrm>
            <a:off x="269374" y="2662019"/>
            <a:ext cx="3388226" cy="1909268"/>
          </a:xfrm>
          <a:prstGeom prst="rect">
            <a:avLst/>
          </a:prstGeom>
        </p:spPr>
      </p:pic>
      <p:pic>
        <p:nvPicPr>
          <p:cNvPr id="20" name="Picture 19" descr="A large building with a mountain in the background&#10;&#10;Description automatically generated">
            <a:extLst>
              <a:ext uri="{FF2B5EF4-FFF2-40B4-BE49-F238E27FC236}">
                <a16:creationId xmlns:a16="http://schemas.microsoft.com/office/drawing/2014/main" id="{EED723FC-9A8D-4142-B4A2-ECB621255E73}"/>
              </a:ext>
            </a:extLst>
          </p:cNvPr>
          <p:cNvPicPr>
            <a:picLocks noChangeAspect="1"/>
          </p:cNvPicPr>
          <p:nvPr/>
        </p:nvPicPr>
        <p:blipFill rotWithShape="1">
          <a:blip r:embed="rId2">
            <a:extLst>
              <a:ext uri="{28A0092B-C50C-407E-A947-70E740481C1C}">
                <a14:useLocalDpi xmlns:a14="http://schemas.microsoft.com/office/drawing/2010/main" val="0"/>
              </a:ext>
            </a:extLst>
          </a:blip>
          <a:srcRect l="55201" t="31207" r="28518" b="52496"/>
          <a:stretch/>
        </p:blipFill>
        <p:spPr>
          <a:xfrm>
            <a:off x="269373" y="4606645"/>
            <a:ext cx="3388227" cy="1911262"/>
          </a:xfrm>
          <a:prstGeom prst="rect">
            <a:avLst/>
          </a:prstGeom>
        </p:spPr>
      </p:pic>
      <p:cxnSp>
        <p:nvCxnSpPr>
          <p:cNvPr id="4" name="Straight Arrow Connector 3">
            <a:extLst>
              <a:ext uri="{FF2B5EF4-FFF2-40B4-BE49-F238E27FC236}">
                <a16:creationId xmlns:a16="http://schemas.microsoft.com/office/drawing/2014/main" id="{EE38353D-BF20-41CF-AE11-8688AFB64C89}"/>
              </a:ext>
            </a:extLst>
          </p:cNvPr>
          <p:cNvCxnSpPr>
            <a:stCxn id="44" idx="3"/>
            <a:endCxn id="38" idx="1"/>
          </p:cNvCxnSpPr>
          <p:nvPr/>
        </p:nvCxnSpPr>
        <p:spPr>
          <a:xfrm>
            <a:off x="8176196" y="2455744"/>
            <a:ext cx="1578316" cy="46144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 name="Straight Arrow Connector 5">
            <a:extLst>
              <a:ext uri="{FF2B5EF4-FFF2-40B4-BE49-F238E27FC236}">
                <a16:creationId xmlns:a16="http://schemas.microsoft.com/office/drawing/2014/main" id="{33A8D711-DF9C-485B-A0FB-23448B1DECA7}"/>
              </a:ext>
            </a:extLst>
          </p:cNvPr>
          <p:cNvCxnSpPr>
            <a:stCxn id="46" idx="3"/>
            <a:endCxn id="38" idx="1"/>
          </p:cNvCxnSpPr>
          <p:nvPr/>
        </p:nvCxnSpPr>
        <p:spPr>
          <a:xfrm flipV="1">
            <a:off x="8176196" y="2917187"/>
            <a:ext cx="1578316" cy="93480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 name="TextBox 6">
            <a:extLst>
              <a:ext uri="{FF2B5EF4-FFF2-40B4-BE49-F238E27FC236}">
                <a16:creationId xmlns:a16="http://schemas.microsoft.com/office/drawing/2014/main" id="{B2470404-9D30-400E-B017-005205454849}"/>
              </a:ext>
            </a:extLst>
          </p:cNvPr>
          <p:cNvSpPr txBox="1"/>
          <p:nvPr/>
        </p:nvSpPr>
        <p:spPr>
          <a:xfrm>
            <a:off x="6347396" y="5094514"/>
            <a:ext cx="5235916" cy="954107"/>
          </a:xfrm>
          <a:prstGeom prst="rect">
            <a:avLst/>
          </a:prstGeom>
          <a:noFill/>
        </p:spPr>
        <p:txBody>
          <a:bodyPr wrap="square" rtlCol="0">
            <a:spAutoFit/>
          </a:bodyPr>
          <a:lstStyle/>
          <a:p>
            <a:r>
              <a:rPr lang="en-US" sz="2800" dirty="0"/>
              <a:t>Seminal and paradigm-shifting papers. </a:t>
            </a:r>
          </a:p>
        </p:txBody>
      </p:sp>
      <p:sp>
        <p:nvSpPr>
          <p:cNvPr id="5" name="Slide Number Placeholder 4">
            <a:extLst>
              <a:ext uri="{FF2B5EF4-FFF2-40B4-BE49-F238E27FC236}">
                <a16:creationId xmlns:a16="http://schemas.microsoft.com/office/drawing/2014/main" id="{7E74CBEB-D73B-4854-8F6B-D7AD880D9048}"/>
              </a:ext>
            </a:extLst>
          </p:cNvPr>
          <p:cNvSpPr>
            <a:spLocks noGrp="1"/>
          </p:cNvSpPr>
          <p:nvPr>
            <p:ph type="sldNum" sz="quarter" idx="12"/>
          </p:nvPr>
        </p:nvSpPr>
        <p:spPr/>
        <p:txBody>
          <a:bodyPr/>
          <a:lstStyle/>
          <a:p>
            <a:fld id="{ED30389B-6B14-4EC1-9405-ECC0B3C6EAD4}" type="slidenum">
              <a:rPr lang="en-US" smtClean="0"/>
              <a:t>35</a:t>
            </a:fld>
            <a:endParaRPr lang="en-US" dirty="0"/>
          </a:p>
        </p:txBody>
      </p:sp>
    </p:spTree>
    <p:extLst>
      <p:ext uri="{BB962C8B-B14F-4D97-AF65-F5344CB8AC3E}">
        <p14:creationId xmlns:p14="http://schemas.microsoft.com/office/powerpoint/2010/main" val="277716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8" grpId="0" animBg="1"/>
      <p:bldP spid="40" grpId="0" animBg="1"/>
      <p:bldP spid="42" grpId="0" animBg="1"/>
      <p:bldP spid="43" grpId="0" animBg="1"/>
      <p:bldP spid="44" grpId="0" animBg="1"/>
      <p:bldP spid="4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7"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A20D999B-0AFC-4605-A476-3673F87888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966273"/>
            <a:ext cx="10905066" cy="4925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CD673E-E7BA-47D6-98A6-551DD152F488}"/>
              </a:ext>
            </a:extLst>
          </p:cNvPr>
          <p:cNvSpPr txBox="1"/>
          <p:nvPr/>
        </p:nvSpPr>
        <p:spPr>
          <a:xfrm>
            <a:off x="477012" y="6090853"/>
            <a:ext cx="6098344" cy="276999"/>
          </a:xfrm>
          <a:prstGeom prst="rect">
            <a:avLst/>
          </a:prstGeom>
          <a:noFill/>
        </p:spPr>
        <p:txBody>
          <a:bodyPr wrap="square">
            <a:spAutoFit/>
          </a:bodyPr>
          <a:lstStyle/>
          <a:p>
            <a:r>
              <a:rPr lang="en-US" sz="1200" dirty="0"/>
              <a:t>http://phdcomics.com/comics/archive.php?comicid=286</a:t>
            </a:r>
          </a:p>
        </p:txBody>
      </p:sp>
      <p:sp>
        <p:nvSpPr>
          <p:cNvPr id="3" name="Slide Number Placeholder 2">
            <a:extLst>
              <a:ext uri="{FF2B5EF4-FFF2-40B4-BE49-F238E27FC236}">
                <a16:creationId xmlns:a16="http://schemas.microsoft.com/office/drawing/2014/main" id="{43A5AF20-571F-40E9-8BB2-C5E41BBA8118}"/>
              </a:ext>
            </a:extLst>
          </p:cNvPr>
          <p:cNvSpPr>
            <a:spLocks noGrp="1"/>
          </p:cNvSpPr>
          <p:nvPr>
            <p:ph type="sldNum" sz="quarter" idx="12"/>
          </p:nvPr>
        </p:nvSpPr>
        <p:spPr/>
        <p:txBody>
          <a:bodyPr/>
          <a:lstStyle/>
          <a:p>
            <a:fld id="{ED30389B-6B14-4EC1-9405-ECC0B3C6EAD4}" type="slidenum">
              <a:rPr lang="en-US" smtClean="0"/>
              <a:t>36</a:t>
            </a:fld>
            <a:endParaRPr lang="en-US" dirty="0"/>
          </a:p>
        </p:txBody>
      </p:sp>
    </p:spTree>
    <p:extLst>
      <p:ext uri="{BB962C8B-B14F-4D97-AF65-F5344CB8AC3E}">
        <p14:creationId xmlns:p14="http://schemas.microsoft.com/office/powerpoint/2010/main" val="3036339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9118-F746-44A1-9E31-72B7DB7E0A8B}"/>
              </a:ext>
            </a:extLst>
          </p:cNvPr>
          <p:cNvSpPr>
            <a:spLocks noGrp="1"/>
          </p:cNvSpPr>
          <p:nvPr>
            <p:ph type="title"/>
          </p:nvPr>
        </p:nvSpPr>
        <p:spPr/>
        <p:txBody>
          <a:bodyPr>
            <a:normAutofit fontScale="90000"/>
          </a:bodyPr>
          <a:lstStyle/>
          <a:p>
            <a:r>
              <a:rPr lang="en-US" dirty="0"/>
              <a:t>Plagiarism</a:t>
            </a:r>
          </a:p>
        </p:txBody>
      </p:sp>
      <p:sp>
        <p:nvSpPr>
          <p:cNvPr id="4" name="TextBox 3">
            <a:extLst>
              <a:ext uri="{FF2B5EF4-FFF2-40B4-BE49-F238E27FC236}">
                <a16:creationId xmlns:a16="http://schemas.microsoft.com/office/drawing/2014/main" id="{AD9BD930-3208-4C26-A1CF-9745EEFB1C8E}"/>
              </a:ext>
            </a:extLst>
          </p:cNvPr>
          <p:cNvSpPr txBox="1"/>
          <p:nvPr/>
        </p:nvSpPr>
        <p:spPr>
          <a:xfrm>
            <a:off x="132805" y="5934670"/>
            <a:ext cx="6139542" cy="923330"/>
          </a:xfrm>
          <a:prstGeom prst="rect">
            <a:avLst/>
          </a:prstGeom>
          <a:noFill/>
        </p:spPr>
        <p:txBody>
          <a:bodyPr wrap="square">
            <a:spAutoFit/>
          </a:bodyPr>
          <a:lstStyle/>
          <a:p>
            <a:r>
              <a:rPr lang="en-US" dirty="0"/>
              <a:t>https://poorvucenter.yale.edu/writing/using-sources/understanding-and-avoiding-plagiarism/what-plagiarism</a:t>
            </a:r>
          </a:p>
        </p:txBody>
      </p:sp>
      <p:sp>
        <p:nvSpPr>
          <p:cNvPr id="6" name="TextBox 5">
            <a:extLst>
              <a:ext uri="{FF2B5EF4-FFF2-40B4-BE49-F238E27FC236}">
                <a16:creationId xmlns:a16="http://schemas.microsoft.com/office/drawing/2014/main" id="{AA12ED80-3CEF-4209-9EDB-6CC4CF0BE7DD}"/>
              </a:ext>
            </a:extLst>
          </p:cNvPr>
          <p:cNvSpPr txBox="1"/>
          <p:nvPr/>
        </p:nvSpPr>
        <p:spPr>
          <a:xfrm>
            <a:off x="132806" y="756084"/>
            <a:ext cx="5643882" cy="2308324"/>
          </a:xfrm>
          <a:prstGeom prst="rect">
            <a:avLst/>
          </a:prstGeom>
          <a:noFill/>
        </p:spPr>
        <p:txBody>
          <a:bodyPr wrap="square">
            <a:spAutoFit/>
          </a:bodyPr>
          <a:lstStyle/>
          <a:p>
            <a:r>
              <a:rPr lang="en-US" sz="2400" dirty="0"/>
              <a:t>Plagiarism is the use of another’s work, words, or ideas without attribution. The word “plagiarism” comes from the Latin word for “kidnapper” and is considered a form of theft, a breach of honesty in the academic community. </a:t>
            </a:r>
          </a:p>
        </p:txBody>
      </p:sp>
      <p:sp>
        <p:nvSpPr>
          <p:cNvPr id="8" name="TextBox 7">
            <a:extLst>
              <a:ext uri="{FF2B5EF4-FFF2-40B4-BE49-F238E27FC236}">
                <a16:creationId xmlns:a16="http://schemas.microsoft.com/office/drawing/2014/main" id="{B2DA6425-D48A-472B-9231-42E4F605A37E}"/>
              </a:ext>
            </a:extLst>
          </p:cNvPr>
          <p:cNvSpPr txBox="1"/>
          <p:nvPr/>
        </p:nvSpPr>
        <p:spPr>
          <a:xfrm>
            <a:off x="132805" y="2957565"/>
            <a:ext cx="5643882" cy="1938992"/>
          </a:xfrm>
          <a:prstGeom prst="rect">
            <a:avLst/>
          </a:prstGeom>
          <a:noFill/>
        </p:spPr>
        <p:txBody>
          <a:bodyPr wrap="square">
            <a:spAutoFit/>
          </a:bodyPr>
          <a:lstStyle/>
          <a:p>
            <a:r>
              <a:rPr lang="en-US" sz="2400" b="1" dirty="0">
                <a:solidFill>
                  <a:schemeClr val="accent6">
                    <a:lumMod val="50000"/>
                  </a:schemeClr>
                </a:solidFill>
              </a:rPr>
              <a:t>Three main categories</a:t>
            </a:r>
            <a:r>
              <a:rPr lang="en-US" sz="2400" dirty="0"/>
              <a:t>: </a:t>
            </a:r>
          </a:p>
          <a:p>
            <a:r>
              <a:rPr lang="en-US" sz="2400" dirty="0"/>
              <a:t>Using a source’s language without quoting</a:t>
            </a:r>
          </a:p>
          <a:p>
            <a:r>
              <a:rPr lang="en-US" sz="2400" dirty="0"/>
              <a:t>Using information from a source without attribution, and Paraphrasing a source in a form that stays too close to the original.</a:t>
            </a:r>
          </a:p>
        </p:txBody>
      </p:sp>
      <p:sp>
        <p:nvSpPr>
          <p:cNvPr id="10" name="TextBox 9">
            <a:extLst>
              <a:ext uri="{FF2B5EF4-FFF2-40B4-BE49-F238E27FC236}">
                <a16:creationId xmlns:a16="http://schemas.microsoft.com/office/drawing/2014/main" id="{96B28FB4-51AA-4E95-B56B-CFA2A7D95EC9}"/>
              </a:ext>
            </a:extLst>
          </p:cNvPr>
          <p:cNvSpPr txBox="1"/>
          <p:nvPr/>
        </p:nvSpPr>
        <p:spPr>
          <a:xfrm>
            <a:off x="5776687" y="279909"/>
            <a:ext cx="6457765" cy="5940088"/>
          </a:xfrm>
          <a:prstGeom prst="rect">
            <a:avLst/>
          </a:prstGeom>
          <a:noFill/>
        </p:spPr>
        <p:txBody>
          <a:bodyPr wrap="square">
            <a:spAutoFit/>
          </a:bodyPr>
          <a:lstStyle/>
          <a:p>
            <a:r>
              <a:rPr lang="en-US" sz="2000" b="1" dirty="0">
                <a:solidFill>
                  <a:schemeClr val="accent6">
                    <a:lumMod val="50000"/>
                  </a:schemeClr>
                </a:solidFill>
              </a:rPr>
              <a:t>ALWAYS CITE, in the following cases:</a:t>
            </a:r>
            <a:endParaRPr lang="en-US" sz="2000" dirty="0"/>
          </a:p>
          <a:p>
            <a:pPr marL="342900" indent="-342900">
              <a:buFont typeface="+mj-lt"/>
              <a:buAutoNum type="arabicPeriod"/>
            </a:pPr>
            <a:r>
              <a:rPr lang="en-US" sz="2000" dirty="0"/>
              <a:t>When you quote two or more words verbatim, or even one word in a way unique to the source. </a:t>
            </a:r>
          </a:p>
          <a:p>
            <a:pPr marL="342900" indent="-342900">
              <a:buFont typeface="+mj-lt"/>
              <a:buAutoNum type="arabicPeriod"/>
            </a:pPr>
            <a:r>
              <a:rPr lang="en-US" sz="2000" dirty="0"/>
              <a:t>When you introduce facts you have found in a source.</a:t>
            </a:r>
          </a:p>
          <a:p>
            <a:pPr marL="342900" indent="-342900">
              <a:buFont typeface="+mj-lt"/>
              <a:buAutoNum type="arabicPeriod"/>
            </a:pPr>
            <a:r>
              <a:rPr lang="en-US" sz="2000" dirty="0"/>
              <a:t> When you paraphrase or summarize ideas, interpretations, or conclusions that you find in a source. </a:t>
            </a:r>
          </a:p>
          <a:p>
            <a:pPr marL="342900" indent="-342900">
              <a:buFont typeface="+mj-lt"/>
              <a:buAutoNum type="arabicPeriod"/>
            </a:pPr>
            <a:r>
              <a:rPr lang="en-US" sz="2000" dirty="0"/>
              <a:t>When you introduce information that is not common knowledge or that may be considered common knowledge in your field, that the reader may not know it. </a:t>
            </a:r>
          </a:p>
          <a:p>
            <a:pPr marL="342900" indent="-342900">
              <a:buFont typeface="+mj-lt"/>
              <a:buAutoNum type="arabicPeriod"/>
            </a:pPr>
            <a:r>
              <a:rPr lang="en-US" sz="2000" dirty="0"/>
              <a:t>When you borrow the plan or structure of a larger section of a source’s argument (e.g., using a theory from a source and analyzing the same three case studies that the source uses). </a:t>
            </a:r>
          </a:p>
          <a:p>
            <a:pPr marL="342900" indent="-342900">
              <a:buFont typeface="+mj-lt"/>
              <a:buAutoNum type="arabicPeriod"/>
            </a:pPr>
            <a:r>
              <a:rPr lang="en-US" sz="2000" dirty="0"/>
              <a:t>When you build on another’s method found either in a source or from collaborative work in a lab. </a:t>
            </a:r>
          </a:p>
          <a:p>
            <a:pPr marL="342900" indent="-342900">
              <a:buFont typeface="+mj-lt"/>
              <a:buAutoNum type="arabicPeriod"/>
            </a:pPr>
            <a:r>
              <a:rPr lang="en-US" sz="2000" dirty="0"/>
              <a:t>When you build on another’s program in writing computer code or on a not-commonly-known algorithm. </a:t>
            </a:r>
          </a:p>
          <a:p>
            <a:pPr marL="342900" indent="-342900">
              <a:buFont typeface="+mj-lt"/>
              <a:buAutoNum type="arabicPeriod"/>
            </a:pPr>
            <a:r>
              <a:rPr lang="en-US" sz="2000" dirty="0"/>
              <a:t>When you collaborate with others in producing knowledge.</a:t>
            </a:r>
          </a:p>
        </p:txBody>
      </p:sp>
      <p:sp>
        <p:nvSpPr>
          <p:cNvPr id="5" name="Slide Number Placeholder 4">
            <a:extLst>
              <a:ext uri="{FF2B5EF4-FFF2-40B4-BE49-F238E27FC236}">
                <a16:creationId xmlns:a16="http://schemas.microsoft.com/office/drawing/2014/main" id="{31B77AFB-B033-4F36-BDD8-BB61C3C51536}"/>
              </a:ext>
            </a:extLst>
          </p:cNvPr>
          <p:cNvSpPr>
            <a:spLocks noGrp="1"/>
          </p:cNvSpPr>
          <p:nvPr>
            <p:ph type="sldNum" sz="quarter" idx="12"/>
          </p:nvPr>
        </p:nvSpPr>
        <p:spPr/>
        <p:txBody>
          <a:bodyPr/>
          <a:lstStyle/>
          <a:p>
            <a:fld id="{ED30389B-6B14-4EC1-9405-ECC0B3C6EAD4}" type="slidenum">
              <a:rPr lang="en-US" smtClean="0"/>
              <a:t>37</a:t>
            </a:fld>
            <a:endParaRPr lang="en-US" dirty="0"/>
          </a:p>
        </p:txBody>
      </p:sp>
    </p:spTree>
    <p:extLst>
      <p:ext uri="{BB962C8B-B14F-4D97-AF65-F5344CB8AC3E}">
        <p14:creationId xmlns:p14="http://schemas.microsoft.com/office/powerpoint/2010/main" val="3813394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8FF7-1335-410B-ACCD-D2556951AF10}"/>
              </a:ext>
            </a:extLst>
          </p:cNvPr>
          <p:cNvSpPr>
            <a:spLocks noGrp="1"/>
          </p:cNvSpPr>
          <p:nvPr>
            <p:ph type="title"/>
          </p:nvPr>
        </p:nvSpPr>
        <p:spPr>
          <a:xfrm>
            <a:off x="132805" y="109764"/>
            <a:ext cx="5001903" cy="674007"/>
          </a:xfrm>
        </p:spPr>
        <p:txBody>
          <a:bodyPr>
            <a:normAutofit fontScale="90000"/>
          </a:bodyPr>
          <a:lstStyle/>
          <a:p>
            <a:r>
              <a:rPr lang="en-US" dirty="0"/>
              <a:t>Reference Managers</a:t>
            </a:r>
          </a:p>
        </p:txBody>
      </p:sp>
      <p:sp>
        <p:nvSpPr>
          <p:cNvPr id="3" name="Content Placeholder 2">
            <a:extLst>
              <a:ext uri="{FF2B5EF4-FFF2-40B4-BE49-F238E27FC236}">
                <a16:creationId xmlns:a16="http://schemas.microsoft.com/office/drawing/2014/main" id="{FEDAA675-EE89-4255-9E7B-34C33F597247}"/>
              </a:ext>
            </a:extLst>
          </p:cNvPr>
          <p:cNvSpPr>
            <a:spLocks noGrp="1"/>
          </p:cNvSpPr>
          <p:nvPr>
            <p:ph idx="1"/>
          </p:nvPr>
        </p:nvSpPr>
        <p:spPr>
          <a:xfrm>
            <a:off x="132805" y="901337"/>
            <a:ext cx="5001903" cy="1982540"/>
          </a:xfrm>
        </p:spPr>
        <p:txBody>
          <a:bodyPr>
            <a:normAutofit/>
          </a:bodyPr>
          <a:lstStyle/>
          <a:p>
            <a:r>
              <a:rPr lang="en-US" sz="2400" dirty="0"/>
              <a:t>EndNote,</a:t>
            </a:r>
          </a:p>
          <a:p>
            <a:r>
              <a:rPr lang="en-US" sz="2400" dirty="0"/>
              <a:t>Reference Manager</a:t>
            </a:r>
          </a:p>
          <a:p>
            <a:r>
              <a:rPr lang="en-US" sz="2400" dirty="0"/>
              <a:t>RefWorks</a:t>
            </a:r>
          </a:p>
          <a:p>
            <a:r>
              <a:rPr lang="en-US" sz="2400" dirty="0"/>
              <a:t>Mendeley</a:t>
            </a:r>
          </a:p>
        </p:txBody>
      </p:sp>
      <p:pic>
        <p:nvPicPr>
          <p:cNvPr id="4" name="Picture 3">
            <a:extLst>
              <a:ext uri="{FF2B5EF4-FFF2-40B4-BE49-F238E27FC236}">
                <a16:creationId xmlns:a16="http://schemas.microsoft.com/office/drawing/2014/main" id="{36226B4D-9D8D-4B3F-8C08-88807F9ED833}"/>
              </a:ext>
            </a:extLst>
          </p:cNvPr>
          <p:cNvPicPr>
            <a:picLocks noChangeAspect="1"/>
          </p:cNvPicPr>
          <p:nvPr/>
        </p:nvPicPr>
        <p:blipFill>
          <a:blip r:embed="rId2"/>
          <a:stretch>
            <a:fillRect/>
          </a:stretch>
        </p:blipFill>
        <p:spPr>
          <a:xfrm>
            <a:off x="132805" y="4069248"/>
            <a:ext cx="12192000" cy="2248488"/>
          </a:xfrm>
          <a:prstGeom prst="rect">
            <a:avLst/>
          </a:prstGeom>
        </p:spPr>
      </p:pic>
      <p:pic>
        <p:nvPicPr>
          <p:cNvPr id="5122" name="Picture 2">
            <a:extLst>
              <a:ext uri="{FF2B5EF4-FFF2-40B4-BE49-F238E27FC236}">
                <a16:creationId xmlns:a16="http://schemas.microsoft.com/office/drawing/2014/main" id="{8D8D48DD-FD00-4949-9EFA-272106992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1" y="3119437"/>
            <a:ext cx="19050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32E8BCD-38EE-45C3-B921-23A75497DF80}"/>
              </a:ext>
            </a:extLst>
          </p:cNvPr>
          <p:cNvSpPr txBox="1">
            <a:spLocks/>
          </p:cNvSpPr>
          <p:nvPr/>
        </p:nvSpPr>
        <p:spPr>
          <a:xfrm>
            <a:off x="4987835" y="109764"/>
            <a:ext cx="6955635" cy="67400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Citation Styles</a:t>
            </a:r>
          </a:p>
        </p:txBody>
      </p:sp>
      <p:sp>
        <p:nvSpPr>
          <p:cNvPr id="7" name="Content Placeholder 2">
            <a:extLst>
              <a:ext uri="{FF2B5EF4-FFF2-40B4-BE49-F238E27FC236}">
                <a16:creationId xmlns:a16="http://schemas.microsoft.com/office/drawing/2014/main" id="{32895E50-B6E0-42FB-BA51-3210B095F773}"/>
              </a:ext>
            </a:extLst>
          </p:cNvPr>
          <p:cNvSpPr txBox="1">
            <a:spLocks/>
          </p:cNvSpPr>
          <p:nvPr/>
        </p:nvSpPr>
        <p:spPr>
          <a:xfrm>
            <a:off x="4987835" y="901336"/>
            <a:ext cx="6955635" cy="296727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IEEE style (Institute of Electrical and Electronics Engineers): numbered e.g., [1].</a:t>
            </a:r>
          </a:p>
          <a:p>
            <a:pPr>
              <a:lnSpc>
                <a:spcPct val="110000"/>
              </a:lnSpc>
            </a:pPr>
            <a:r>
              <a:rPr lang="en-US" dirty="0"/>
              <a:t>APA style (American Psychological Association): author-date, e.g., Schmidt and Oh (2016), (Schmidt &amp; Oh, 2016) </a:t>
            </a:r>
          </a:p>
          <a:p>
            <a:pPr>
              <a:lnSpc>
                <a:spcPct val="110000"/>
              </a:lnSpc>
            </a:pPr>
            <a:r>
              <a:rPr lang="en-US" dirty="0"/>
              <a:t>MLA Style Manual (Modern Language Association): author-page.</a:t>
            </a:r>
          </a:p>
          <a:p>
            <a:pPr>
              <a:lnSpc>
                <a:spcPct val="110000"/>
              </a:lnSpc>
            </a:pPr>
            <a:r>
              <a:rPr lang="en-US" dirty="0"/>
              <a:t>Chicago style (Chicago Manual of Style): author-date, author-date-page.</a:t>
            </a:r>
          </a:p>
          <a:p>
            <a:pPr>
              <a:lnSpc>
                <a:spcPct val="110000"/>
              </a:lnSpc>
            </a:pPr>
            <a:r>
              <a:rPr lang="en-US" dirty="0"/>
              <a:t>Harvard style</a:t>
            </a:r>
          </a:p>
        </p:txBody>
      </p:sp>
      <p:sp>
        <p:nvSpPr>
          <p:cNvPr id="9" name="TextBox 8">
            <a:extLst>
              <a:ext uri="{FF2B5EF4-FFF2-40B4-BE49-F238E27FC236}">
                <a16:creationId xmlns:a16="http://schemas.microsoft.com/office/drawing/2014/main" id="{D63E9145-09C9-4E85-9FF5-58EEF7782763}"/>
              </a:ext>
            </a:extLst>
          </p:cNvPr>
          <p:cNvSpPr txBox="1"/>
          <p:nvPr/>
        </p:nvSpPr>
        <p:spPr>
          <a:xfrm>
            <a:off x="-53926" y="6609736"/>
            <a:ext cx="12299852" cy="276999"/>
          </a:xfrm>
          <a:prstGeom prst="rect">
            <a:avLst/>
          </a:prstGeom>
          <a:noFill/>
        </p:spPr>
        <p:txBody>
          <a:bodyPr wrap="square">
            <a:spAutoFit/>
          </a:bodyPr>
          <a:lstStyle/>
          <a:p>
            <a:r>
              <a:rPr lang="en-US" sz="1200" dirty="0"/>
              <a:t>https://web.archive.org/web/20180915145204/https://library.sydney.edu.au/subjects/downloads/citation/Harvard_Complete.pdf</a:t>
            </a:r>
          </a:p>
        </p:txBody>
      </p:sp>
      <p:sp>
        <p:nvSpPr>
          <p:cNvPr id="8" name="Slide Number Placeholder 7">
            <a:extLst>
              <a:ext uri="{FF2B5EF4-FFF2-40B4-BE49-F238E27FC236}">
                <a16:creationId xmlns:a16="http://schemas.microsoft.com/office/drawing/2014/main" id="{C1005376-67EC-40C9-8C29-5E0FED44AABF}"/>
              </a:ext>
            </a:extLst>
          </p:cNvPr>
          <p:cNvSpPr>
            <a:spLocks noGrp="1"/>
          </p:cNvSpPr>
          <p:nvPr>
            <p:ph type="sldNum" sz="quarter" idx="12"/>
          </p:nvPr>
        </p:nvSpPr>
        <p:spPr/>
        <p:txBody>
          <a:bodyPr/>
          <a:lstStyle/>
          <a:p>
            <a:fld id="{ED30389B-6B14-4EC1-9405-ECC0B3C6EAD4}" type="slidenum">
              <a:rPr lang="en-US" smtClean="0"/>
              <a:t>38</a:t>
            </a:fld>
            <a:endParaRPr lang="en-US" dirty="0"/>
          </a:p>
        </p:txBody>
      </p:sp>
    </p:spTree>
    <p:extLst>
      <p:ext uri="{BB962C8B-B14F-4D97-AF65-F5344CB8AC3E}">
        <p14:creationId xmlns:p14="http://schemas.microsoft.com/office/powerpoint/2010/main" val="37373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895AA-FF58-43C8-B13C-1C8ACD9F047E}"/>
              </a:ext>
            </a:extLst>
          </p:cNvPr>
          <p:cNvPicPr>
            <a:picLocks noChangeAspect="1"/>
          </p:cNvPicPr>
          <p:nvPr/>
        </p:nvPicPr>
        <p:blipFill>
          <a:blip r:embed="rId2"/>
          <a:stretch>
            <a:fillRect/>
          </a:stretch>
        </p:blipFill>
        <p:spPr>
          <a:xfrm>
            <a:off x="0" y="127000"/>
            <a:ext cx="12192000" cy="6604000"/>
          </a:xfrm>
          <a:prstGeom prst="rect">
            <a:avLst/>
          </a:prstGeom>
        </p:spPr>
      </p:pic>
      <p:pic>
        <p:nvPicPr>
          <p:cNvPr id="6146" name="Picture 2" descr="upload.wikimedia.org/wikipedia/commons/thumb/8/...">
            <a:extLst>
              <a:ext uri="{FF2B5EF4-FFF2-40B4-BE49-F238E27FC236}">
                <a16:creationId xmlns:a16="http://schemas.microsoft.com/office/drawing/2014/main" id="{4CC5D004-B206-4AF6-BB49-C206EBE79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761" y="250723"/>
            <a:ext cx="2627671" cy="26276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B0A1879-1753-4044-AF86-DC334C2669FC}"/>
              </a:ext>
            </a:extLst>
          </p:cNvPr>
          <p:cNvSpPr>
            <a:spLocks noGrp="1"/>
          </p:cNvSpPr>
          <p:nvPr>
            <p:ph type="sldNum" sz="quarter" idx="12"/>
          </p:nvPr>
        </p:nvSpPr>
        <p:spPr/>
        <p:txBody>
          <a:bodyPr/>
          <a:lstStyle/>
          <a:p>
            <a:fld id="{ED30389B-6B14-4EC1-9405-ECC0B3C6EAD4}" type="slidenum">
              <a:rPr lang="en-US" smtClean="0"/>
              <a:t>39</a:t>
            </a:fld>
            <a:endParaRPr lang="en-US" dirty="0"/>
          </a:p>
        </p:txBody>
      </p:sp>
    </p:spTree>
    <p:extLst>
      <p:ext uri="{BB962C8B-B14F-4D97-AF65-F5344CB8AC3E}">
        <p14:creationId xmlns:p14="http://schemas.microsoft.com/office/powerpoint/2010/main" val="244481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2F327-90BE-4F3E-A7F4-4659253CE55C}"/>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kern="1200" dirty="0">
                <a:solidFill>
                  <a:schemeClr val="tx1"/>
                </a:solidFill>
                <a:latin typeface="+mj-lt"/>
                <a:ea typeface="+mj-ea"/>
                <a:cs typeface="+mj-cs"/>
              </a:rPr>
              <a:t>Why Write?</a:t>
            </a:r>
          </a:p>
        </p:txBody>
      </p:sp>
      <p:sp>
        <p:nvSpPr>
          <p:cNvPr id="3" name="Text Placeholder 2">
            <a:extLst>
              <a:ext uri="{FF2B5EF4-FFF2-40B4-BE49-F238E27FC236}">
                <a16:creationId xmlns:a16="http://schemas.microsoft.com/office/drawing/2014/main" id="{0BE90442-19D3-4242-9EB6-D9CED29BDCDA}"/>
              </a:ext>
            </a:extLst>
          </p:cNvPr>
          <p:cNvSpPr>
            <a:spLocks noGrp="1"/>
          </p:cNvSpPr>
          <p:nvPr>
            <p:ph type="body" idx="1"/>
          </p:nvPr>
        </p:nvSpPr>
        <p:spPr>
          <a:xfrm>
            <a:off x="1094096" y="3842932"/>
            <a:ext cx="4167115" cy="2163551"/>
          </a:xfrm>
        </p:spPr>
        <p:txBody>
          <a:bodyPr vert="horz" lIns="91440" tIns="45720" rIns="91440" bIns="45720" rtlCol="0" anchor="t">
            <a:normAutofit/>
          </a:bodyPr>
          <a:lstStyle/>
          <a:p>
            <a:r>
              <a:rPr lang="en-US" kern="1200" dirty="0">
                <a:solidFill>
                  <a:schemeClr val="tx1"/>
                </a:solidFill>
                <a:latin typeface="+mn-lt"/>
                <a:ea typeface="+mn-ea"/>
                <a:cs typeface="+mn-cs"/>
              </a:rPr>
              <a:t>To reserve knowledge.</a:t>
            </a:r>
          </a:p>
          <a:p>
            <a:r>
              <a:rPr lang="en-US" kern="1200" dirty="0">
                <a:solidFill>
                  <a:schemeClr val="tx1"/>
                </a:solidFill>
                <a:latin typeface="+mn-lt"/>
                <a:ea typeface="+mn-ea"/>
                <a:cs typeface="+mn-cs"/>
              </a:rPr>
              <a:t>For reproducibility.</a:t>
            </a:r>
          </a:p>
        </p:txBody>
      </p:sp>
      <p:sp>
        <p:nvSpPr>
          <p:cNvPr id="52"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Quill">
            <a:extLst>
              <a:ext uri="{FF2B5EF4-FFF2-40B4-BE49-F238E27FC236}">
                <a16:creationId xmlns:a16="http://schemas.microsoft.com/office/drawing/2014/main" id="{7CCB837F-7E33-4325-B6EB-6EDF5CBFA3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
        <p:nvSpPr>
          <p:cNvPr id="6" name="Slide Number Placeholder 5">
            <a:extLst>
              <a:ext uri="{FF2B5EF4-FFF2-40B4-BE49-F238E27FC236}">
                <a16:creationId xmlns:a16="http://schemas.microsoft.com/office/drawing/2014/main" id="{D0C22573-B478-4C74-ABAB-8EBA3CB7239D}"/>
              </a:ext>
            </a:extLst>
          </p:cNvPr>
          <p:cNvSpPr>
            <a:spLocks noGrp="1"/>
          </p:cNvSpPr>
          <p:nvPr>
            <p:ph type="sldNum" sz="quarter" idx="12"/>
          </p:nvPr>
        </p:nvSpPr>
        <p:spPr/>
        <p:txBody>
          <a:bodyPr/>
          <a:lstStyle/>
          <a:p>
            <a:fld id="{ED30389B-6B14-4EC1-9405-ECC0B3C6EAD4}" type="slidenum">
              <a:rPr lang="en-US" smtClean="0"/>
              <a:t>4</a:t>
            </a:fld>
            <a:endParaRPr lang="en-US" dirty="0"/>
          </a:p>
        </p:txBody>
      </p:sp>
    </p:spTree>
    <p:extLst>
      <p:ext uri="{BB962C8B-B14F-4D97-AF65-F5344CB8AC3E}">
        <p14:creationId xmlns:p14="http://schemas.microsoft.com/office/powerpoint/2010/main" val="4142009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C536-8905-40F8-9051-9D905756D71B}"/>
              </a:ext>
            </a:extLst>
          </p:cNvPr>
          <p:cNvSpPr>
            <a:spLocks noGrp="1"/>
          </p:cNvSpPr>
          <p:nvPr>
            <p:ph type="title"/>
          </p:nvPr>
        </p:nvSpPr>
        <p:spPr/>
        <p:txBody>
          <a:bodyPr>
            <a:normAutofit fontScale="90000"/>
          </a:bodyPr>
          <a:lstStyle/>
          <a:p>
            <a:r>
              <a:rPr lang="en-US" dirty="0"/>
              <a:t>Literature Search Summary</a:t>
            </a:r>
          </a:p>
        </p:txBody>
      </p:sp>
      <p:sp>
        <p:nvSpPr>
          <p:cNvPr id="3" name="Content Placeholder 2">
            <a:extLst>
              <a:ext uri="{FF2B5EF4-FFF2-40B4-BE49-F238E27FC236}">
                <a16:creationId xmlns:a16="http://schemas.microsoft.com/office/drawing/2014/main" id="{941341E8-A608-4F35-BE32-1522058F4D8D}"/>
              </a:ext>
            </a:extLst>
          </p:cNvPr>
          <p:cNvSpPr>
            <a:spLocks noGrp="1"/>
          </p:cNvSpPr>
          <p:nvPr>
            <p:ph idx="1"/>
          </p:nvPr>
        </p:nvSpPr>
        <p:spPr>
          <a:xfrm>
            <a:off x="132805" y="901337"/>
            <a:ext cx="11924211" cy="3189896"/>
          </a:xfrm>
        </p:spPr>
        <p:txBody>
          <a:bodyPr/>
          <a:lstStyle/>
          <a:p>
            <a:r>
              <a:rPr lang="en-US" dirty="0"/>
              <a:t>Purpose: to know the state-of-the-art.</a:t>
            </a:r>
          </a:p>
          <a:p>
            <a:r>
              <a:rPr lang="en-US" dirty="0"/>
              <a:t>A congruent argument. </a:t>
            </a:r>
          </a:p>
          <a:p>
            <a:r>
              <a:rPr lang="en-US" dirty="0"/>
              <a:t>Projecting authority.</a:t>
            </a:r>
          </a:p>
          <a:p>
            <a:r>
              <a:rPr lang="en-US" dirty="0"/>
              <a:t>Background, relevant and very relevant literature.</a:t>
            </a:r>
          </a:p>
          <a:p>
            <a:r>
              <a:rPr lang="en-US" dirty="0"/>
              <a:t>Where to cite?</a:t>
            </a:r>
          </a:p>
          <a:p>
            <a:r>
              <a:rPr lang="en-US" dirty="0"/>
              <a:t>Writing the literate review: styles, citing, bibliographies.  </a:t>
            </a:r>
          </a:p>
        </p:txBody>
      </p:sp>
      <p:sp>
        <p:nvSpPr>
          <p:cNvPr id="5" name="Slide Number Placeholder 4">
            <a:extLst>
              <a:ext uri="{FF2B5EF4-FFF2-40B4-BE49-F238E27FC236}">
                <a16:creationId xmlns:a16="http://schemas.microsoft.com/office/drawing/2014/main" id="{F775BB44-3D51-41C8-B35F-9F691B43FAC2}"/>
              </a:ext>
            </a:extLst>
          </p:cNvPr>
          <p:cNvSpPr>
            <a:spLocks noGrp="1"/>
          </p:cNvSpPr>
          <p:nvPr>
            <p:ph type="sldNum" sz="quarter" idx="12"/>
          </p:nvPr>
        </p:nvSpPr>
        <p:spPr/>
        <p:txBody>
          <a:bodyPr/>
          <a:lstStyle/>
          <a:p>
            <a:fld id="{ED30389B-6B14-4EC1-9405-ECC0B3C6EAD4}" type="slidenum">
              <a:rPr lang="en-US" smtClean="0"/>
              <a:t>40</a:t>
            </a:fld>
            <a:endParaRPr lang="en-US" dirty="0"/>
          </a:p>
        </p:txBody>
      </p:sp>
    </p:spTree>
    <p:extLst>
      <p:ext uri="{BB962C8B-B14F-4D97-AF65-F5344CB8AC3E}">
        <p14:creationId xmlns:p14="http://schemas.microsoft.com/office/powerpoint/2010/main" val="2847518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B4AA-E070-42FB-9C7B-6AE57F3271FC}"/>
              </a:ext>
            </a:extLst>
          </p:cNvPr>
          <p:cNvSpPr>
            <a:spLocks noGrp="1"/>
          </p:cNvSpPr>
          <p:nvPr>
            <p:ph type="title"/>
          </p:nvPr>
        </p:nvSpPr>
        <p:spPr/>
        <p:txBody>
          <a:bodyPr>
            <a:normAutofit fontScale="90000"/>
          </a:bodyPr>
          <a:lstStyle/>
          <a:p>
            <a:r>
              <a:rPr lang="en-US" dirty="0"/>
              <a:t>More References</a:t>
            </a:r>
          </a:p>
        </p:txBody>
      </p:sp>
      <p:sp>
        <p:nvSpPr>
          <p:cNvPr id="3" name="Content Placeholder 2">
            <a:extLst>
              <a:ext uri="{FF2B5EF4-FFF2-40B4-BE49-F238E27FC236}">
                <a16:creationId xmlns:a16="http://schemas.microsoft.com/office/drawing/2014/main" id="{A45A63F4-93A5-4147-9978-F65169B40714}"/>
              </a:ext>
            </a:extLst>
          </p:cNvPr>
          <p:cNvSpPr>
            <a:spLocks noGrp="1"/>
          </p:cNvSpPr>
          <p:nvPr>
            <p:ph idx="1"/>
          </p:nvPr>
        </p:nvSpPr>
        <p:spPr>
          <a:xfrm>
            <a:off x="132805" y="901337"/>
            <a:ext cx="11924211" cy="1945558"/>
          </a:xfrm>
        </p:spPr>
        <p:txBody>
          <a:bodyPr/>
          <a:lstStyle/>
          <a:p>
            <a:r>
              <a:rPr lang="en-US" dirty="0"/>
              <a:t>Literature Reviews: </a:t>
            </a:r>
            <a:r>
              <a:rPr lang="en-US" dirty="0">
                <a:hlinkClick r:id="rId2"/>
              </a:rPr>
              <a:t>https://ecp.engineering.utoronto.ca/resources/online-handbook/components-of-documents/literature-reviews/</a:t>
            </a:r>
            <a:endParaRPr lang="en-US" dirty="0"/>
          </a:p>
          <a:p>
            <a:r>
              <a:rPr lang="en-US" dirty="0"/>
              <a:t>How to give a great research talk: </a:t>
            </a:r>
            <a:r>
              <a:rPr lang="en-US" dirty="0">
                <a:hlinkClick r:id="rId3"/>
              </a:rPr>
              <a:t>https://www.microsoft.com/en-us/research/academic-program/give-great-research-talk/</a:t>
            </a:r>
            <a:r>
              <a:rPr lang="en-US" dirty="0"/>
              <a:t> </a:t>
            </a:r>
          </a:p>
          <a:p>
            <a:endParaRPr lang="en-US" dirty="0"/>
          </a:p>
        </p:txBody>
      </p:sp>
      <p:sp>
        <p:nvSpPr>
          <p:cNvPr id="4" name="Title 1">
            <a:extLst>
              <a:ext uri="{FF2B5EF4-FFF2-40B4-BE49-F238E27FC236}">
                <a16:creationId xmlns:a16="http://schemas.microsoft.com/office/drawing/2014/main" id="{BFA6682B-0BAA-44A0-BC6A-2E554403F811}"/>
              </a:ext>
            </a:extLst>
          </p:cNvPr>
          <p:cNvSpPr txBox="1">
            <a:spLocks/>
          </p:cNvSpPr>
          <p:nvPr/>
        </p:nvSpPr>
        <p:spPr>
          <a:xfrm>
            <a:off x="132805" y="3032074"/>
            <a:ext cx="11924211" cy="67400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Acknowledgement</a:t>
            </a:r>
          </a:p>
        </p:txBody>
      </p:sp>
      <p:sp>
        <p:nvSpPr>
          <p:cNvPr id="5" name="Content Placeholder 2">
            <a:extLst>
              <a:ext uri="{FF2B5EF4-FFF2-40B4-BE49-F238E27FC236}">
                <a16:creationId xmlns:a16="http://schemas.microsoft.com/office/drawing/2014/main" id="{F4DE8DE8-D27F-479C-8BF3-4FED2E1BB133}"/>
              </a:ext>
            </a:extLst>
          </p:cNvPr>
          <p:cNvSpPr txBox="1">
            <a:spLocks/>
          </p:cNvSpPr>
          <p:nvPr/>
        </p:nvSpPr>
        <p:spPr>
          <a:xfrm>
            <a:off x="132805" y="3823647"/>
            <a:ext cx="11924211" cy="1945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author thanks Dr. Prathapasinghe Dharmawansa for insightful discussions. </a:t>
            </a:r>
          </a:p>
        </p:txBody>
      </p:sp>
      <p:sp>
        <p:nvSpPr>
          <p:cNvPr id="7" name="Slide Number Placeholder 6">
            <a:extLst>
              <a:ext uri="{FF2B5EF4-FFF2-40B4-BE49-F238E27FC236}">
                <a16:creationId xmlns:a16="http://schemas.microsoft.com/office/drawing/2014/main" id="{B2984C4A-3635-49FF-A435-809165D32C3B}"/>
              </a:ext>
            </a:extLst>
          </p:cNvPr>
          <p:cNvSpPr>
            <a:spLocks noGrp="1"/>
          </p:cNvSpPr>
          <p:nvPr>
            <p:ph type="sldNum" sz="quarter" idx="12"/>
          </p:nvPr>
        </p:nvSpPr>
        <p:spPr/>
        <p:txBody>
          <a:bodyPr/>
          <a:lstStyle/>
          <a:p>
            <a:fld id="{ED30389B-6B14-4EC1-9405-ECC0B3C6EAD4}" type="slidenum">
              <a:rPr lang="en-US" smtClean="0"/>
              <a:t>41</a:t>
            </a:fld>
            <a:endParaRPr lang="en-US" dirty="0"/>
          </a:p>
        </p:txBody>
      </p:sp>
    </p:spTree>
    <p:extLst>
      <p:ext uri="{BB962C8B-B14F-4D97-AF65-F5344CB8AC3E}">
        <p14:creationId xmlns:p14="http://schemas.microsoft.com/office/powerpoint/2010/main" val="220040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051F637-7FC5-4386-ADF2-E52DBAC35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39" r="-1" b="9069"/>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9E80BF-C57A-4A2F-9FB0-CE3E506A68D3}"/>
              </a:ext>
            </a:extLst>
          </p:cNvPr>
          <p:cNvSpPr>
            <a:spLocks noGrp="1"/>
          </p:cNvSpPr>
          <p:nvPr>
            <p:ph type="title"/>
          </p:nvPr>
        </p:nvSpPr>
        <p:spPr>
          <a:xfrm>
            <a:off x="841248" y="5009083"/>
            <a:ext cx="2889504" cy="1345997"/>
          </a:xfrm>
        </p:spPr>
        <p:txBody>
          <a:bodyPr vert="horz" lIns="91440" tIns="45720" rIns="91440" bIns="45720" rtlCol="0" anchor="ctr">
            <a:normAutofit/>
          </a:bodyPr>
          <a:lstStyle/>
          <a:p>
            <a:r>
              <a:rPr lang="en-US" sz="2600" dirty="0">
                <a:solidFill>
                  <a:schemeClr val="bg1"/>
                </a:solidFill>
              </a:rPr>
              <a:t>Do the Literature Search as Early as Possible</a:t>
            </a: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B8EBBD-9EA2-433C-BF83-35921CC012F2}"/>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1700" dirty="0">
                <a:solidFill>
                  <a:schemeClr val="bg1"/>
                </a:solidFill>
              </a:rPr>
              <a:t>http://phdcomics.com/comics/archive.php/archive/archive.php?comicid=789</a:t>
            </a:r>
          </a:p>
        </p:txBody>
      </p:sp>
      <p:sp>
        <p:nvSpPr>
          <p:cNvPr id="4" name="Slide Number Placeholder 3">
            <a:extLst>
              <a:ext uri="{FF2B5EF4-FFF2-40B4-BE49-F238E27FC236}">
                <a16:creationId xmlns:a16="http://schemas.microsoft.com/office/drawing/2014/main" id="{379E6919-2721-4EB3-9C48-4960F89B1031}"/>
              </a:ext>
            </a:extLst>
          </p:cNvPr>
          <p:cNvSpPr>
            <a:spLocks noGrp="1"/>
          </p:cNvSpPr>
          <p:nvPr>
            <p:ph type="sldNum" sz="quarter" idx="12"/>
          </p:nvPr>
        </p:nvSpPr>
        <p:spPr/>
        <p:txBody>
          <a:bodyPr/>
          <a:lstStyle/>
          <a:p>
            <a:fld id="{ED30389B-6B14-4EC1-9405-ECC0B3C6EAD4}" type="slidenum">
              <a:rPr lang="en-US" smtClean="0"/>
              <a:t>5</a:t>
            </a:fld>
            <a:endParaRPr lang="en-US" dirty="0"/>
          </a:p>
        </p:txBody>
      </p:sp>
    </p:spTree>
    <p:extLst>
      <p:ext uri="{BB962C8B-B14F-4D97-AF65-F5344CB8AC3E}">
        <p14:creationId xmlns:p14="http://schemas.microsoft.com/office/powerpoint/2010/main" val="12900159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E398B2D-5A13-4390-ADA6-D3BE7ABF6F71}"/>
              </a:ext>
            </a:extLst>
          </p:cNvPr>
          <p:cNvPicPr>
            <a:picLocks noChangeAspect="1"/>
          </p:cNvPicPr>
          <p:nvPr/>
        </p:nvPicPr>
        <p:blipFill rotWithShape="1">
          <a:blip r:embed="rId3"/>
          <a:srcRect t="7304" r="15830" b="1788"/>
          <a:stretch/>
        </p:blipFill>
        <p:spPr>
          <a:xfrm>
            <a:off x="3523488" y="10"/>
            <a:ext cx="8668512" cy="6857990"/>
          </a:xfrm>
          <a:prstGeom prst="rect">
            <a:avLst/>
          </a:prstGeom>
        </p:spPr>
      </p:pic>
      <p:sp>
        <p:nvSpPr>
          <p:cNvPr id="24"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2F327-90BE-4F3E-A7F4-4659253CE55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GOOD WRITING IS IMMITATION.</a:t>
            </a:r>
          </a:p>
        </p:txBody>
      </p:sp>
      <p:sp>
        <p:nvSpPr>
          <p:cNvPr id="25"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DE1F182-E0A0-464F-BA28-6F9A43C40E0E}"/>
              </a:ext>
            </a:extLst>
          </p:cNvPr>
          <p:cNvSpPr txBox="1"/>
          <p:nvPr/>
        </p:nvSpPr>
        <p:spPr>
          <a:xfrm>
            <a:off x="477981" y="4676871"/>
            <a:ext cx="3977640" cy="1569660"/>
          </a:xfrm>
          <a:prstGeom prst="rect">
            <a:avLst/>
          </a:prstGeom>
          <a:noFill/>
        </p:spPr>
        <p:txBody>
          <a:bodyPr wrap="square">
            <a:spAutoFit/>
          </a:bodyPr>
          <a:lstStyle/>
          <a:p>
            <a:r>
              <a:rPr lang="en-US" sz="3200" dirty="0"/>
              <a:t>See a few well-known papers in the area and the journal.</a:t>
            </a:r>
          </a:p>
        </p:txBody>
      </p:sp>
      <p:sp>
        <p:nvSpPr>
          <p:cNvPr id="22" name="TextBox 21">
            <a:extLst>
              <a:ext uri="{FF2B5EF4-FFF2-40B4-BE49-F238E27FC236}">
                <a16:creationId xmlns:a16="http://schemas.microsoft.com/office/drawing/2014/main" id="{0D019971-292B-4142-A789-21934672CE1D}"/>
              </a:ext>
            </a:extLst>
          </p:cNvPr>
          <p:cNvSpPr txBox="1"/>
          <p:nvPr/>
        </p:nvSpPr>
        <p:spPr>
          <a:xfrm>
            <a:off x="5894366" y="6431197"/>
            <a:ext cx="6297634" cy="369332"/>
          </a:xfrm>
          <a:prstGeom prst="rect">
            <a:avLst/>
          </a:prstGeom>
          <a:noFill/>
        </p:spPr>
        <p:txBody>
          <a:bodyPr wrap="square">
            <a:spAutoFit/>
          </a:bodyPr>
          <a:lstStyle/>
          <a:p>
            <a:pPr algn="r"/>
            <a:r>
              <a:rPr lang="en-US" dirty="0">
                <a:solidFill>
                  <a:srgbClr val="7B673A"/>
                </a:solidFill>
                <a:hlinkClick r:id="rId4">
                  <a:extLst>
                    <a:ext uri="{A12FA001-AC4F-418D-AE19-62706E023703}">
                      <ahyp:hlinkClr xmlns:ahyp="http://schemas.microsoft.com/office/drawing/2018/hyperlinkcolor" val="tx"/>
                    </a:ext>
                  </a:extLst>
                </a:hlinkClick>
              </a:rPr>
              <a:t>https://www.tribes.co.uk/Wildlife/meet-the-meerkats</a:t>
            </a:r>
            <a:endParaRPr lang="en-US" dirty="0">
              <a:solidFill>
                <a:srgbClr val="7B673A"/>
              </a:solidFill>
            </a:endParaRPr>
          </a:p>
        </p:txBody>
      </p:sp>
      <p:sp>
        <p:nvSpPr>
          <p:cNvPr id="5" name="Slide Number Placeholder 4">
            <a:extLst>
              <a:ext uri="{FF2B5EF4-FFF2-40B4-BE49-F238E27FC236}">
                <a16:creationId xmlns:a16="http://schemas.microsoft.com/office/drawing/2014/main" id="{C087B196-F96C-44F1-BF6A-EBD95889DDBF}"/>
              </a:ext>
            </a:extLst>
          </p:cNvPr>
          <p:cNvSpPr>
            <a:spLocks noGrp="1"/>
          </p:cNvSpPr>
          <p:nvPr>
            <p:ph type="sldNum" sz="quarter" idx="12"/>
          </p:nvPr>
        </p:nvSpPr>
        <p:spPr/>
        <p:txBody>
          <a:bodyPr/>
          <a:lstStyle/>
          <a:p>
            <a:fld id="{ED30389B-6B14-4EC1-9405-ECC0B3C6EAD4}" type="slidenum">
              <a:rPr lang="en-US" smtClean="0"/>
              <a:t>6</a:t>
            </a:fld>
            <a:endParaRPr lang="en-US" dirty="0"/>
          </a:p>
        </p:txBody>
      </p:sp>
    </p:spTree>
    <p:extLst>
      <p:ext uri="{BB962C8B-B14F-4D97-AF65-F5344CB8AC3E}">
        <p14:creationId xmlns:p14="http://schemas.microsoft.com/office/powerpoint/2010/main" val="32979347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E398B2D-5A13-4390-ADA6-D3BE7ABF6F71}"/>
              </a:ext>
            </a:extLst>
          </p:cNvPr>
          <p:cNvPicPr>
            <a:picLocks noChangeAspect="1"/>
          </p:cNvPicPr>
          <p:nvPr/>
        </p:nvPicPr>
        <p:blipFill rotWithShape="1">
          <a:blip r:embed="rId3">
            <a:extLst>
              <a:ext uri="{28A0092B-C50C-407E-A947-70E740481C1C}">
                <a14:useLocalDpi xmlns:a14="http://schemas.microsoft.com/office/drawing/2010/main" val="0"/>
              </a:ext>
            </a:extLst>
          </a:blip>
          <a:srcRect b="14449"/>
          <a:stretch/>
        </p:blipFill>
        <p:spPr>
          <a:xfrm>
            <a:off x="1" y="-136876"/>
            <a:ext cx="12191999" cy="6857990"/>
          </a:xfrm>
          <a:prstGeom prst="rect">
            <a:avLst/>
          </a:prstGeom>
        </p:spPr>
      </p:pic>
      <p:sp>
        <p:nvSpPr>
          <p:cNvPr id="40" name="Rectangle 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2F327-90BE-4F3E-A7F4-4659253CE55C}"/>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START WITH THE END IN MIND</a:t>
            </a:r>
          </a:p>
        </p:txBody>
      </p:sp>
      <p:sp>
        <p:nvSpPr>
          <p:cNvPr id="20" name="TextBox 19">
            <a:extLst>
              <a:ext uri="{FF2B5EF4-FFF2-40B4-BE49-F238E27FC236}">
                <a16:creationId xmlns:a16="http://schemas.microsoft.com/office/drawing/2014/main" id="{2DE1F182-E0A0-464F-BA28-6F9A43C40E0E}"/>
              </a:ext>
            </a:extLst>
          </p:cNvPr>
          <p:cNvSpPr txBox="1"/>
          <p:nvPr/>
        </p:nvSpPr>
        <p:spPr>
          <a:xfrm>
            <a:off x="147837" y="4047737"/>
            <a:ext cx="11898151" cy="2462213"/>
          </a:xfrm>
          <a:prstGeom prst="rect">
            <a:avLst/>
          </a:prstGeom>
          <a:solidFill>
            <a:srgbClr val="595959">
              <a:alpha val="50196"/>
            </a:srgbClr>
          </a:solidFill>
        </p:spPr>
        <p:txBody>
          <a:bodyPr wrap="square">
            <a:spAutoFit/>
          </a:bodyPr>
          <a:lstStyle/>
          <a:p>
            <a:pPr algn="ctr">
              <a:spcAft>
                <a:spcPts val="600"/>
              </a:spcAft>
            </a:pPr>
            <a:r>
              <a:rPr lang="en-US" sz="3600" dirty="0">
                <a:solidFill>
                  <a:schemeClr val="bg1">
                    <a:lumMod val="95000"/>
                  </a:schemeClr>
                </a:solidFill>
              </a:rPr>
              <a:t>Comparison of results with recent papers in well-known conferences and journals (benchmarks) is a must. </a:t>
            </a:r>
          </a:p>
          <a:p>
            <a:pPr algn="ctr">
              <a:spcAft>
                <a:spcPts val="600"/>
              </a:spcAft>
            </a:pPr>
            <a:endParaRPr lang="en-US" sz="3600" dirty="0">
              <a:solidFill>
                <a:schemeClr val="bg1">
                  <a:lumMod val="95000"/>
                </a:schemeClr>
              </a:solidFill>
            </a:endParaRPr>
          </a:p>
          <a:p>
            <a:pPr algn="ctr">
              <a:spcAft>
                <a:spcPts val="600"/>
              </a:spcAft>
            </a:pPr>
            <a:r>
              <a:rPr lang="en-US" sz="3600" dirty="0">
                <a:solidFill>
                  <a:schemeClr val="bg1">
                    <a:lumMod val="95000"/>
                  </a:schemeClr>
                </a:solidFill>
              </a:rPr>
              <a:t>Plan the tables of results before you start experiments.</a:t>
            </a:r>
          </a:p>
        </p:txBody>
      </p:sp>
      <p:sp>
        <p:nvSpPr>
          <p:cNvPr id="22" name="TextBox 21">
            <a:extLst>
              <a:ext uri="{FF2B5EF4-FFF2-40B4-BE49-F238E27FC236}">
                <a16:creationId xmlns:a16="http://schemas.microsoft.com/office/drawing/2014/main" id="{0D019971-292B-4142-A789-21934672CE1D}"/>
              </a:ext>
            </a:extLst>
          </p:cNvPr>
          <p:cNvSpPr txBox="1"/>
          <p:nvPr/>
        </p:nvSpPr>
        <p:spPr>
          <a:xfrm>
            <a:off x="5894366" y="6431197"/>
            <a:ext cx="6297634" cy="369332"/>
          </a:xfrm>
          <a:prstGeom prst="rect">
            <a:avLst/>
          </a:prstGeom>
          <a:noFill/>
        </p:spPr>
        <p:txBody>
          <a:bodyPr wrap="square">
            <a:spAutoFit/>
          </a:bodyPr>
          <a:lstStyle/>
          <a:p>
            <a:pPr algn="r">
              <a:spcAft>
                <a:spcPts val="600"/>
              </a:spcAft>
            </a:pPr>
            <a:r>
              <a:rPr lang="en-US" dirty="0">
                <a:solidFill>
                  <a:srgbClr val="97A665"/>
                </a:solidFill>
                <a:hlinkClick r:id="rId4">
                  <a:extLst>
                    <a:ext uri="{A12FA001-AC4F-418D-AE19-62706E023703}">
                      <ahyp:hlinkClr xmlns:ahyp="http://schemas.microsoft.com/office/drawing/2018/hyperlinkcolor" val="tx"/>
                    </a:ext>
                  </a:extLst>
                </a:hlinkClick>
              </a:rPr>
              <a:t>https://ggia.berkeley.edu/practice/goal_visualization</a:t>
            </a:r>
            <a:endParaRPr lang="en-US" dirty="0">
              <a:solidFill>
                <a:srgbClr val="97A665"/>
              </a:solidFill>
            </a:endParaRPr>
          </a:p>
        </p:txBody>
      </p:sp>
      <p:sp>
        <p:nvSpPr>
          <p:cNvPr id="5" name="Slide Number Placeholder 4">
            <a:extLst>
              <a:ext uri="{FF2B5EF4-FFF2-40B4-BE49-F238E27FC236}">
                <a16:creationId xmlns:a16="http://schemas.microsoft.com/office/drawing/2014/main" id="{041AFDA3-CAD7-4CC4-9B09-7C9410E10D14}"/>
              </a:ext>
            </a:extLst>
          </p:cNvPr>
          <p:cNvSpPr>
            <a:spLocks noGrp="1"/>
          </p:cNvSpPr>
          <p:nvPr>
            <p:ph type="sldNum" sz="quarter" idx="12"/>
          </p:nvPr>
        </p:nvSpPr>
        <p:spPr/>
        <p:txBody>
          <a:bodyPr/>
          <a:lstStyle/>
          <a:p>
            <a:fld id="{ED30389B-6B14-4EC1-9405-ECC0B3C6EAD4}" type="slidenum">
              <a:rPr lang="en-US" smtClean="0"/>
              <a:t>7</a:t>
            </a:fld>
            <a:endParaRPr lang="en-US" dirty="0"/>
          </a:p>
        </p:txBody>
      </p:sp>
    </p:spTree>
    <p:extLst>
      <p:ext uri="{BB962C8B-B14F-4D97-AF65-F5344CB8AC3E}">
        <p14:creationId xmlns:p14="http://schemas.microsoft.com/office/powerpoint/2010/main" val="80208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1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0030D-2334-48CA-ADD5-C09C9A1BC69F}"/>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dirty="0">
                <a:solidFill>
                  <a:schemeClr val="tx1"/>
                </a:solidFill>
                <a:latin typeface="+mj-lt"/>
                <a:ea typeface="+mj-ea"/>
                <a:cs typeface="+mj-cs"/>
              </a:rPr>
              <a:t>Structure</a:t>
            </a:r>
          </a:p>
        </p:txBody>
      </p:sp>
      <p:sp>
        <p:nvSpPr>
          <p:cNvPr id="3" name="Content Placeholder 2">
            <a:extLst>
              <a:ext uri="{FF2B5EF4-FFF2-40B4-BE49-F238E27FC236}">
                <a16:creationId xmlns:a16="http://schemas.microsoft.com/office/drawing/2014/main" id="{3369C44C-3BAA-4EF4-8C3F-8F66EED68EA3}"/>
              </a:ext>
            </a:extLst>
          </p:cNvPr>
          <p:cNvSpPr>
            <a:spLocks noGrp="1"/>
          </p:cNvSpPr>
          <p:nvPr>
            <p:ph idx="1"/>
          </p:nvPr>
        </p:nvSpPr>
        <p:spPr>
          <a:xfrm>
            <a:off x="1094096" y="3842932"/>
            <a:ext cx="4167115" cy="2163551"/>
          </a:xfrm>
        </p:spPr>
        <p:txBody>
          <a:bodyPr vert="horz" lIns="91440" tIns="45720" rIns="91440" bIns="45720" rtlCol="0" anchor="t">
            <a:normAutofit/>
          </a:bodyPr>
          <a:lstStyle/>
          <a:p>
            <a:pPr marL="0" indent="0">
              <a:buNone/>
            </a:pPr>
            <a:r>
              <a:rPr lang="en-US" sz="6000" kern="1200" dirty="0">
                <a:solidFill>
                  <a:srgbClr val="C00000"/>
                </a:solidFill>
                <a:latin typeface="+mn-lt"/>
                <a:ea typeface="+mn-ea"/>
                <a:cs typeface="+mn-cs"/>
              </a:rPr>
              <a:t>I(L)MR(D)C</a:t>
            </a:r>
          </a:p>
        </p:txBody>
      </p:sp>
      <p:sp>
        <p:nvSpPr>
          <p:cNvPr id="55" name="Freeform: Shape 1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Hourglass 30%">
            <a:extLst>
              <a:ext uri="{FF2B5EF4-FFF2-40B4-BE49-F238E27FC236}">
                <a16:creationId xmlns:a16="http://schemas.microsoft.com/office/drawing/2014/main" id="{A3FAB474-7371-454F-870F-0070C145F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
        <p:nvSpPr>
          <p:cNvPr id="6" name="Slide Number Placeholder 5">
            <a:extLst>
              <a:ext uri="{FF2B5EF4-FFF2-40B4-BE49-F238E27FC236}">
                <a16:creationId xmlns:a16="http://schemas.microsoft.com/office/drawing/2014/main" id="{1443283F-0A55-4552-9C62-67BF66D8AC97}"/>
              </a:ext>
            </a:extLst>
          </p:cNvPr>
          <p:cNvSpPr>
            <a:spLocks noGrp="1"/>
          </p:cNvSpPr>
          <p:nvPr>
            <p:ph type="sldNum" sz="quarter" idx="12"/>
          </p:nvPr>
        </p:nvSpPr>
        <p:spPr/>
        <p:txBody>
          <a:bodyPr/>
          <a:lstStyle/>
          <a:p>
            <a:fld id="{ED30389B-6B14-4EC1-9405-ECC0B3C6EAD4}" type="slidenum">
              <a:rPr lang="en-US" smtClean="0"/>
              <a:t>8</a:t>
            </a:fld>
            <a:endParaRPr lang="en-US" dirty="0"/>
          </a:p>
        </p:txBody>
      </p:sp>
    </p:spTree>
    <p:extLst>
      <p:ext uri="{BB962C8B-B14F-4D97-AF65-F5344CB8AC3E}">
        <p14:creationId xmlns:p14="http://schemas.microsoft.com/office/powerpoint/2010/main" val="218802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F6F9-DC7C-45D1-A4A1-5F066D01E694}"/>
              </a:ext>
            </a:extLst>
          </p:cNvPr>
          <p:cNvSpPr>
            <a:spLocks noGrp="1"/>
          </p:cNvSpPr>
          <p:nvPr>
            <p:ph type="title"/>
          </p:nvPr>
        </p:nvSpPr>
        <p:spPr/>
        <p:txBody>
          <a:bodyPr>
            <a:normAutofit/>
          </a:bodyPr>
          <a:lstStyle/>
          <a:p>
            <a:r>
              <a:rPr lang="en-US" sz="4000" dirty="0"/>
              <a:t>I(L)MR(D)C: Writing Order [Your Choice, or Is It?]</a:t>
            </a:r>
          </a:p>
        </p:txBody>
      </p:sp>
      <p:graphicFrame>
        <p:nvGraphicFramePr>
          <p:cNvPr id="5" name="Content Placeholder 4">
            <a:extLst>
              <a:ext uri="{FF2B5EF4-FFF2-40B4-BE49-F238E27FC236}">
                <a16:creationId xmlns:a16="http://schemas.microsoft.com/office/drawing/2014/main" id="{33E1DEAB-DE26-4C5B-A10C-CE52C05041C4}"/>
              </a:ext>
            </a:extLst>
          </p:cNvPr>
          <p:cNvGraphicFramePr>
            <a:graphicFrameLocks noGrp="1"/>
          </p:cNvGraphicFramePr>
          <p:nvPr>
            <p:ph idx="1"/>
            <p:extLst>
              <p:ext uri="{D42A27DB-BD31-4B8C-83A1-F6EECF244321}">
                <p14:modId xmlns:p14="http://schemas.microsoft.com/office/powerpoint/2010/main" val="4005871121"/>
              </p:ext>
            </p:extLst>
          </p:nvPr>
        </p:nvGraphicFramePr>
        <p:xfrm>
          <a:off x="132805" y="901337"/>
          <a:ext cx="11924211" cy="5275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46B02B9-E36E-4E33-A8ED-17F881E1E574}"/>
              </a:ext>
            </a:extLst>
          </p:cNvPr>
          <p:cNvSpPr>
            <a:spLocks noGrp="1"/>
          </p:cNvSpPr>
          <p:nvPr>
            <p:ph type="sldNum" sz="quarter" idx="12"/>
          </p:nvPr>
        </p:nvSpPr>
        <p:spPr/>
        <p:txBody>
          <a:bodyPr/>
          <a:lstStyle/>
          <a:p>
            <a:fld id="{ED30389B-6B14-4EC1-9405-ECC0B3C6EAD4}" type="slidenum">
              <a:rPr lang="en-US" smtClean="0"/>
              <a:t>9</a:t>
            </a:fld>
            <a:endParaRPr lang="en-US" dirty="0"/>
          </a:p>
        </p:txBody>
      </p:sp>
    </p:spTree>
    <p:extLst>
      <p:ext uri="{BB962C8B-B14F-4D97-AF65-F5344CB8AC3E}">
        <p14:creationId xmlns:p14="http://schemas.microsoft.com/office/powerpoint/2010/main" val="9123475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3330</Words>
  <Application>Microsoft Office PowerPoint</Application>
  <PresentationFormat>Widescreen</PresentationFormat>
  <Paragraphs>372</Paragraphs>
  <Slides>41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Cambria Math</vt:lpstr>
      <vt:lpstr>Office Theme</vt:lpstr>
      <vt:lpstr>GS500 Literature Search and Analysis</vt:lpstr>
      <vt:lpstr>Topics for Today</vt:lpstr>
      <vt:lpstr>What Is the Dominant KPI (GOAL) of a Research? </vt:lpstr>
      <vt:lpstr>Why Write?</vt:lpstr>
      <vt:lpstr>Do the Literature Search as Early as Possible</vt:lpstr>
      <vt:lpstr>GOOD WRITING IS IMMITATION.</vt:lpstr>
      <vt:lpstr>START WITH THE END IN MIND</vt:lpstr>
      <vt:lpstr>Structure</vt:lpstr>
      <vt:lpstr>I(L)MR(D)C: Writing Order [Your Choice, or Is It?]</vt:lpstr>
      <vt:lpstr>Literature Search: Purpose</vt:lpstr>
      <vt:lpstr>Why Literature?</vt:lpstr>
      <vt:lpstr>Why Literature?</vt:lpstr>
      <vt:lpstr>Reading </vt:lpstr>
      <vt:lpstr>Literature Review Is Not …</vt:lpstr>
      <vt:lpstr>What Should Literature Review Be, Then …</vt:lpstr>
      <vt:lpstr>Quiz 1</vt:lpstr>
      <vt:lpstr>Finding Literature</vt:lpstr>
      <vt:lpstr>Steps in Writing the Literature Review</vt:lpstr>
      <vt:lpstr>How to Search for Literature</vt:lpstr>
      <vt:lpstr>How Many References?</vt:lpstr>
      <vt:lpstr>Searching for Papers: In-Class Activity</vt:lpstr>
      <vt:lpstr>Primary vs. Secondary Sources</vt:lpstr>
      <vt:lpstr>Establishing Credibility</vt:lpstr>
      <vt:lpstr>Measures</vt:lpstr>
      <vt:lpstr>Quiz 2</vt:lpstr>
      <vt:lpstr>Databases and Indices</vt:lpstr>
      <vt:lpstr>Predatory Journals: How to Detect</vt:lpstr>
      <vt:lpstr>How to Read a Paper? </vt:lpstr>
      <vt:lpstr>Analyzing Literature</vt:lpstr>
      <vt:lpstr>Reading: Power and Authority </vt:lpstr>
      <vt:lpstr>Projecting Power and Authority</vt:lpstr>
      <vt:lpstr>Projecting Power and Authority</vt:lpstr>
      <vt:lpstr>Critiquing a Research Article (Not Just Reporting)</vt:lpstr>
      <vt:lpstr>Reading: Critiquing</vt:lpstr>
      <vt:lpstr>Background, Relevant vs. Very Relevant Literature</vt:lpstr>
      <vt:lpstr>PowerPoint Presentation</vt:lpstr>
      <vt:lpstr>Plagiarism</vt:lpstr>
      <vt:lpstr>Reference Managers</vt:lpstr>
      <vt:lpstr>PowerPoint Presentation</vt:lpstr>
      <vt:lpstr>Literature Search Summary</vt:lpstr>
      <vt:lpstr>More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GS500 Literature Search and Analysis</dc:title>
  <dc:creator>Ranga Rodrigo</dc:creator>
  <cp:lastModifiedBy>Ranga Rodrigo</cp:lastModifiedBy>
  <cp:revision>1</cp:revision>
  <dcterms:created xsi:type="dcterms:W3CDTF">2020-10-01T17:03:24Z</dcterms:created>
  <dcterms:modified xsi:type="dcterms:W3CDTF">2022-02-09T11:39:22Z</dcterms:modified>
</cp:coreProperties>
</file>